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37"/>
  </p:notesMasterIdLst>
  <p:sldIdLst>
    <p:sldId id="259" r:id="rId3"/>
    <p:sldId id="310" r:id="rId4"/>
    <p:sldId id="358" r:id="rId5"/>
    <p:sldId id="357" r:id="rId6"/>
    <p:sldId id="311" r:id="rId7"/>
    <p:sldId id="344" r:id="rId8"/>
    <p:sldId id="351" r:id="rId9"/>
    <p:sldId id="352" r:id="rId10"/>
    <p:sldId id="360" r:id="rId11"/>
    <p:sldId id="363" r:id="rId12"/>
    <p:sldId id="347" r:id="rId13"/>
    <p:sldId id="348" r:id="rId14"/>
    <p:sldId id="349" r:id="rId15"/>
    <p:sldId id="312" r:id="rId16"/>
    <p:sldId id="321" r:id="rId17"/>
    <p:sldId id="359" r:id="rId18"/>
    <p:sldId id="362" r:id="rId19"/>
    <p:sldId id="326" r:id="rId20"/>
    <p:sldId id="327" r:id="rId21"/>
    <p:sldId id="361" r:id="rId22"/>
    <p:sldId id="353" r:id="rId23"/>
    <p:sldId id="354" r:id="rId24"/>
    <p:sldId id="329" r:id="rId25"/>
    <p:sldId id="330" r:id="rId26"/>
    <p:sldId id="337" r:id="rId27"/>
    <p:sldId id="338" r:id="rId28"/>
    <p:sldId id="339" r:id="rId29"/>
    <p:sldId id="340" r:id="rId30"/>
    <p:sldId id="294" r:id="rId31"/>
    <p:sldId id="295" r:id="rId32"/>
    <p:sldId id="296" r:id="rId33"/>
    <p:sldId id="301" r:id="rId34"/>
    <p:sldId id="307" r:id="rId35"/>
    <p:sldId id="350" r:id="rId36"/>
  </p:sldIdLst>
  <p:sldSz cx="9144000" cy="6858000" type="screen4x3"/>
  <p:notesSz cx="6797675" cy="9926638"/>
  <p:defaultTex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992832F5-EA01-48E5-B403-87E193F50680}">
          <p14:sldIdLst>
            <p14:sldId id="259"/>
          </p14:sldIdLst>
        </p14:section>
        <p14:section name="Panoramica progetto" id="{087866C3-7028-482C-8D34-6BF5363FBD75}">
          <p14:sldIdLst>
            <p14:sldId id="310"/>
            <p14:sldId id="358"/>
            <p14:sldId id="357"/>
            <p14:sldId id="311"/>
            <p14:sldId id="344"/>
            <p14:sldId id="351"/>
            <p14:sldId id="352"/>
            <p14:sldId id="360"/>
            <p14:sldId id="363"/>
            <p14:sldId id="347"/>
            <p14:sldId id="348"/>
            <p14:sldId id="349"/>
            <p14:sldId id="312"/>
            <p14:sldId id="321"/>
            <p14:sldId id="359"/>
            <p14:sldId id="362"/>
            <p14:sldId id="326"/>
            <p14:sldId id="327"/>
            <p14:sldId id="361"/>
            <p14:sldId id="353"/>
            <p14:sldId id="354"/>
            <p14:sldId id="329"/>
            <p14:sldId id="330"/>
            <p14:sldId id="337"/>
            <p14:sldId id="338"/>
            <p14:sldId id="339"/>
            <p14:sldId id="340"/>
            <p14:sldId id="294"/>
            <p14:sldId id="295"/>
            <p14:sldId id="296"/>
            <p14:sldId id="301"/>
            <p14:sldId id="307"/>
            <p14:sldId id="350"/>
          </p14:sldIdLst>
        </p14:section>
        <p14:section name="Aggiornamento stato" id="{521DEF98-8796-4632-831A-16252E9A6054}">
          <p14:sldIdLst/>
        </p14:section>
        <p14:section name="Sequenza temporale" id="{CF24EBA6-C924-424D-AC31-A4B9992A87E0}">
          <p14:sldIdLst/>
        </p14:section>
        <p14:section name="Attività e interventi successivi" id="{C24C98EC-938D-4034-8DB8-5E8DBF16E3CB}">
          <p14:sldIdLst/>
        </p14:section>
        <p14:section name="Appendice" id="{E35CCD6A-2288-476E-BC93-C75323AE1F3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7903B"/>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23" autoAdjust="0"/>
  </p:normalViewPr>
  <p:slideViewPr>
    <p:cSldViewPr>
      <p:cViewPr>
        <p:scale>
          <a:sx n="60" d="100"/>
          <a:sy n="60" d="100"/>
        </p:scale>
        <p:origin x="-1422" y="-156"/>
      </p:cViewPr>
      <p:guideLst>
        <p:guide orient="horz" pos="2160"/>
        <p:guide orient="horz" pos="576"/>
        <p:guide pos="2880"/>
        <p:guide pos="288"/>
      </p:guideLst>
    </p:cSldViewPr>
  </p:slideViewPr>
  <p:outlineViewPr>
    <p:cViewPr>
      <p:scale>
        <a:sx n="33" d="100"/>
        <a:sy n="33" d="100"/>
      </p:scale>
      <p:origin x="0" y="3163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59" cy="496332"/>
          </a:xfrm>
          <a:prstGeom prst="rect">
            <a:avLst/>
          </a:prstGeom>
        </p:spPr>
        <p:txBody>
          <a:bodyPr vert="horz" lIns="91413" tIns="45706" rIns="91413" bIns="45706" rtlCol="0"/>
          <a:lstStyle>
            <a:lvl1pPr algn="l" latinLnBrk="0">
              <a:defRPr lang="it-IT" sz="1200"/>
            </a:lvl1pPr>
          </a:lstStyle>
          <a:p>
            <a:endParaRPr lang="it-IT"/>
          </a:p>
        </p:txBody>
      </p:sp>
      <p:sp>
        <p:nvSpPr>
          <p:cNvPr id="3" name="Date Placeholder 2"/>
          <p:cNvSpPr>
            <a:spLocks noGrp="1"/>
          </p:cNvSpPr>
          <p:nvPr>
            <p:ph type="dt" idx="1"/>
          </p:nvPr>
        </p:nvSpPr>
        <p:spPr>
          <a:xfrm>
            <a:off x="3850443" y="1"/>
            <a:ext cx="2945659" cy="496332"/>
          </a:xfrm>
          <a:prstGeom prst="rect">
            <a:avLst/>
          </a:prstGeom>
        </p:spPr>
        <p:txBody>
          <a:bodyPr vert="horz" lIns="91413" tIns="45706" rIns="91413" bIns="45706" rtlCol="0"/>
          <a:lstStyle>
            <a:lvl1pPr algn="r" latinLnBrk="0">
              <a:defRPr lang="it-IT" sz="1200"/>
            </a:lvl1pPr>
          </a:lstStyle>
          <a:p>
            <a:fld id="{724506C0-3FFE-45A5-803D-9F4FC5464A70}" type="datetimeFigureOut">
              <a:t>19/06/2018</a:t>
            </a:fld>
            <a:endParaRPr lang="it-IT"/>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13" tIns="45706" rIns="91413" bIns="45706" rtlCol="0" anchor="ctr"/>
          <a:lstStyle/>
          <a:p>
            <a:endParaRPr lang="it-IT"/>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13" tIns="45706" rIns="91413" bIns="45706"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Footer Placeholder 5"/>
          <p:cNvSpPr>
            <a:spLocks noGrp="1"/>
          </p:cNvSpPr>
          <p:nvPr>
            <p:ph type="ftr" sz="quarter" idx="4"/>
          </p:nvPr>
        </p:nvSpPr>
        <p:spPr>
          <a:xfrm>
            <a:off x="0" y="9428584"/>
            <a:ext cx="2945659" cy="496332"/>
          </a:xfrm>
          <a:prstGeom prst="rect">
            <a:avLst/>
          </a:prstGeom>
        </p:spPr>
        <p:txBody>
          <a:bodyPr vert="horz" lIns="91413" tIns="45706" rIns="91413" bIns="45706" rtlCol="0" anchor="b"/>
          <a:lstStyle>
            <a:lvl1pPr algn="l" latinLnBrk="0">
              <a:defRPr lang="it-IT" sz="1200"/>
            </a:lvl1pPr>
          </a:lstStyle>
          <a:p>
            <a:endParaRPr lang="it-IT"/>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1413" tIns="45706" rIns="91413" bIns="45706" rtlCol="0" anchor="b"/>
          <a:lstStyle>
            <a:lvl1pPr algn="r" latinLnBrk="0">
              <a:defRPr lang="it-IT" sz="1200"/>
            </a:lvl1pPr>
          </a:lstStyle>
          <a:p>
            <a:fld id="{F8646707-6BBD-41A9-B4DF-0C76A73A2D2A}" type="slidenum">
              <a:t>‹N›</a:t>
            </a:fld>
            <a:endParaRPr lang="it-IT"/>
          </a:p>
        </p:txBody>
      </p:sp>
    </p:spTree>
    <p:extLst>
      <p:ext uri="{BB962C8B-B14F-4D97-AF65-F5344CB8AC3E}">
        <p14:creationId xmlns:p14="http://schemas.microsoft.com/office/powerpoint/2010/main" val="1255869050"/>
      </p:ext>
    </p:extLst>
  </p:cSld>
  <p:clrMap bg1="lt1" tx1="dk1" bg2="lt2" tx2="dk2" accent1="accent1" accent2="accent2" accent3="accent3" accent4="accent4" accent5="accent5" accent6="accent6" hlink="hlink" folHlink="folHlink"/>
  <p:notesStyle>
    <a:lvl1pPr marL="0" algn="l" defTabSz="914400" rtl="0" eaLnBrk="1" latinLnBrk="0" hangingPunct="1">
      <a:defRPr lang="it-IT" sz="1200" kern="1200">
        <a:solidFill>
          <a:schemeClr val="tx1"/>
        </a:solidFill>
        <a:latin typeface="+mn-lt"/>
        <a:ea typeface="+mn-ea"/>
        <a:cs typeface="+mn-cs"/>
      </a:defRPr>
    </a:lvl1pPr>
    <a:lvl2pPr marL="457200" algn="l" defTabSz="914400" rtl="0" eaLnBrk="1" latinLnBrk="0" hangingPunct="1">
      <a:defRPr lang="it-IT" sz="1200" kern="1200">
        <a:solidFill>
          <a:schemeClr val="tx1"/>
        </a:solidFill>
        <a:latin typeface="+mn-lt"/>
        <a:ea typeface="+mn-ea"/>
        <a:cs typeface="+mn-cs"/>
      </a:defRPr>
    </a:lvl2pPr>
    <a:lvl3pPr marL="914400" algn="l" defTabSz="914400" rtl="0" eaLnBrk="1" latinLnBrk="0" hangingPunct="1">
      <a:defRPr lang="it-IT" sz="1200" kern="1200">
        <a:solidFill>
          <a:schemeClr val="tx1"/>
        </a:solidFill>
        <a:latin typeface="+mn-lt"/>
        <a:ea typeface="+mn-ea"/>
        <a:cs typeface="+mn-cs"/>
      </a:defRPr>
    </a:lvl3pPr>
    <a:lvl4pPr marL="1371600" algn="l" defTabSz="914400" rtl="0" eaLnBrk="1" latinLnBrk="0" hangingPunct="1">
      <a:defRPr lang="it-IT" sz="1200" kern="1200">
        <a:solidFill>
          <a:schemeClr val="tx1"/>
        </a:solidFill>
        <a:latin typeface="+mn-lt"/>
        <a:ea typeface="+mn-ea"/>
        <a:cs typeface="+mn-cs"/>
      </a:defRPr>
    </a:lvl4pPr>
    <a:lvl5pPr marL="1828800" algn="l" defTabSz="914400" rtl="0" eaLnBrk="1" latinLnBrk="0" hangingPunct="1">
      <a:defRPr lang="it-IT" sz="1200" kern="1200">
        <a:solidFill>
          <a:schemeClr val="tx1"/>
        </a:solidFill>
        <a:latin typeface="+mn-lt"/>
        <a:ea typeface="+mn-ea"/>
        <a:cs typeface="+mn-cs"/>
      </a:defRPr>
    </a:lvl5pPr>
    <a:lvl6pPr marL="2286000" algn="l" defTabSz="914400" rtl="0" eaLnBrk="1" latinLnBrk="0" hangingPunct="1">
      <a:defRPr lang="it-IT" sz="1200" kern="1200">
        <a:solidFill>
          <a:schemeClr val="tx1"/>
        </a:solidFill>
        <a:latin typeface="+mn-lt"/>
        <a:ea typeface="+mn-ea"/>
        <a:cs typeface="+mn-cs"/>
      </a:defRPr>
    </a:lvl6pPr>
    <a:lvl7pPr marL="2743200" algn="l" defTabSz="914400" rtl="0" eaLnBrk="1" latinLnBrk="0" hangingPunct="1">
      <a:defRPr lang="it-IT" sz="1200" kern="1200">
        <a:solidFill>
          <a:schemeClr val="tx1"/>
        </a:solidFill>
        <a:latin typeface="+mn-lt"/>
        <a:ea typeface="+mn-ea"/>
        <a:cs typeface="+mn-cs"/>
      </a:defRPr>
    </a:lvl7pPr>
    <a:lvl8pPr marL="3200400" algn="l" defTabSz="914400" rtl="0" eaLnBrk="1" latinLnBrk="0" hangingPunct="1">
      <a:defRPr lang="it-IT" sz="1200" kern="1200">
        <a:solidFill>
          <a:schemeClr val="tx1"/>
        </a:solidFill>
        <a:latin typeface="+mn-lt"/>
        <a:ea typeface="+mn-ea"/>
        <a:cs typeface="+mn-cs"/>
      </a:defRPr>
    </a:lvl8pPr>
    <a:lvl9pPr marL="3657600" algn="l" defTabSz="914400" rtl="0" eaLnBrk="1" latinLnBrk="0" hangingPunct="1">
      <a:defRPr lang="it-IT"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dirty="0" smtClean="0"/>
          </a:p>
        </p:txBody>
      </p:sp>
      <p:sp>
        <p:nvSpPr>
          <p:cNvPr id="4" name="Slide Number Placeholder 3"/>
          <p:cNvSpPr>
            <a:spLocks noGrp="1"/>
          </p:cNvSpPr>
          <p:nvPr>
            <p:ph type="sldNum" sz="quarter" idx="10"/>
          </p:nvPr>
        </p:nvSpPr>
        <p:spPr/>
        <p:txBody>
          <a:bodyPr/>
          <a:lstStyle/>
          <a:p>
            <a:fld id="{5E0C3846-8D4C-4326-8BC7-9B455A036298}" type="slidenum">
              <a:rPr lang="it-IT" smtClean="0"/>
              <a:pPr/>
              <a:t>1</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8646707-6BBD-41A9-B4DF-0C76A73A2D2A}" type="slidenum">
              <a:rPr lang="it-IT" smtClean="0"/>
              <a:t>8</a:t>
            </a:fld>
            <a:endParaRPr lang="it-IT"/>
          </a:p>
        </p:txBody>
      </p:sp>
    </p:spTree>
    <p:extLst>
      <p:ext uri="{BB962C8B-B14F-4D97-AF65-F5344CB8AC3E}">
        <p14:creationId xmlns:p14="http://schemas.microsoft.com/office/powerpoint/2010/main" val="2593188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8646707-6BBD-41A9-B4DF-0C76A73A2D2A}" type="slidenum">
              <a:rPr lang="it-IT" smtClean="0"/>
              <a:t>9</a:t>
            </a:fld>
            <a:endParaRPr lang="it-IT"/>
          </a:p>
        </p:txBody>
      </p:sp>
    </p:spTree>
    <p:extLst>
      <p:ext uri="{BB962C8B-B14F-4D97-AF65-F5344CB8AC3E}">
        <p14:creationId xmlns:p14="http://schemas.microsoft.com/office/powerpoint/2010/main" val="259318869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9.gif"/><Relationship Id="rId3" Type="http://schemas.openxmlformats.org/officeDocument/2006/relationships/image" Target="../media/image3.jpeg"/><Relationship Id="rId7" Type="http://schemas.openxmlformats.org/officeDocument/2006/relationships/hyperlink" Target="http://nuovitecnici.indire.it/" TargetMode="External"/><Relationship Id="rId12" Type="http://schemas.openxmlformats.org/officeDocument/2006/relationships/hyperlink" Target="http://www.istruzione.it/esame_di_stato/commissione-web.shtml"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jpeg"/><Relationship Id="rId11" Type="http://schemas.openxmlformats.org/officeDocument/2006/relationships/image" Target="../media/image8.png"/><Relationship Id="rId5" Type="http://schemas.openxmlformats.org/officeDocument/2006/relationships/hyperlink" Target="http://nuoviprofessionali.indire.it/" TargetMode="External"/><Relationship Id="rId10" Type="http://schemas.openxmlformats.org/officeDocument/2006/relationships/image" Target="../media/image7.jpeg"/><Relationship Id="rId4" Type="http://schemas.openxmlformats.org/officeDocument/2006/relationships/image" Target="../media/image4.png"/><Relationship Id="rId9" Type="http://schemas.openxmlformats.org/officeDocument/2006/relationships/hyperlink" Target="http://nuovilicei.indire.it/"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81001"/>
            <a:ext cx="7772400" cy="761999"/>
          </a:xfrm>
        </p:spPr>
        <p:txBody>
          <a:bodyPr anchor="t"/>
          <a:lstStyle>
            <a:lvl1pPr algn="l" eaLnBrk="1" latinLnBrk="0" hangingPunct="1">
              <a:defRPr kumimoji="0" lang="it-IT">
                <a:latin typeface="Georgia" pitchFamily="18" charset="0"/>
              </a:defRPr>
            </a:lvl1pPr>
          </a:lstStyle>
          <a:p>
            <a:pPr eaLnBrk="1" latinLnBrk="0" hangingPunct="1"/>
            <a:r>
              <a:rPr lang="it-IT" smtClean="0"/>
              <a:t>Fare clic per modificare lo stile del titolo</a:t>
            </a:r>
            <a:endParaRPr/>
          </a:p>
        </p:txBody>
      </p:sp>
      <p:sp>
        <p:nvSpPr>
          <p:cNvPr id="3" name="Subtitle 2"/>
          <p:cNvSpPr>
            <a:spLocks noGrp="1"/>
          </p:cNvSpPr>
          <p:nvPr>
            <p:ph type="subTitle" idx="1" hasCustomPrompt="1"/>
          </p:nvPr>
        </p:nvSpPr>
        <p:spPr>
          <a:xfrm>
            <a:off x="439948" y="1219200"/>
            <a:ext cx="5275052" cy="1295400"/>
          </a:xfrm>
        </p:spPr>
        <p:txBody>
          <a:bodyPr>
            <a:normAutofit/>
          </a:bodyPr>
          <a:lstStyle>
            <a:lvl1pPr marL="0" indent="0" algn="l" eaLnBrk="1" latinLnBrk="0" hangingPunct="1">
              <a:buNone/>
              <a:defRPr kumimoji="0" lang="it-IT" sz="1600" baseline="0">
                <a:solidFill>
                  <a:schemeClr val="tx1"/>
                </a:solidFill>
                <a:latin typeface="Georgia" pitchFamily="18" charset="0"/>
              </a:defRPr>
            </a:lvl1pPr>
            <a:lvl2pPr marL="457200" indent="0" algn="ctr" eaLnBrk="1" latinLnBrk="0" hangingPunct="1">
              <a:buNone/>
              <a:defRPr kumimoji="0" lang="it-IT">
                <a:solidFill>
                  <a:schemeClr val="tx1">
                    <a:tint val="75000"/>
                  </a:schemeClr>
                </a:solidFill>
              </a:defRPr>
            </a:lvl2pPr>
            <a:lvl3pPr marL="914400" indent="0" algn="ctr" eaLnBrk="1" latinLnBrk="0" hangingPunct="1">
              <a:buNone/>
              <a:defRPr kumimoji="0" lang="it-IT">
                <a:solidFill>
                  <a:schemeClr val="tx1">
                    <a:tint val="75000"/>
                  </a:schemeClr>
                </a:solidFill>
              </a:defRPr>
            </a:lvl3pPr>
            <a:lvl4pPr marL="1371600" indent="0" algn="ctr" eaLnBrk="1" latinLnBrk="0" hangingPunct="1">
              <a:buNone/>
              <a:defRPr kumimoji="0" lang="it-IT">
                <a:solidFill>
                  <a:schemeClr val="tx1">
                    <a:tint val="75000"/>
                  </a:schemeClr>
                </a:solidFill>
              </a:defRPr>
            </a:lvl4pPr>
            <a:lvl5pPr marL="1828800" indent="0" algn="ctr" eaLnBrk="1" latinLnBrk="0" hangingPunct="1">
              <a:buNone/>
              <a:defRPr kumimoji="0" lang="it-IT">
                <a:solidFill>
                  <a:schemeClr val="tx1">
                    <a:tint val="75000"/>
                  </a:schemeClr>
                </a:solidFill>
              </a:defRPr>
            </a:lvl5pPr>
            <a:lvl6pPr marL="2286000" indent="0" algn="ctr" eaLnBrk="1" latinLnBrk="0" hangingPunct="1">
              <a:buNone/>
              <a:defRPr kumimoji="0" lang="it-IT">
                <a:solidFill>
                  <a:schemeClr val="tx1">
                    <a:tint val="75000"/>
                  </a:schemeClr>
                </a:solidFill>
              </a:defRPr>
            </a:lvl6pPr>
            <a:lvl7pPr marL="2743200" indent="0" algn="ctr" eaLnBrk="1" latinLnBrk="0" hangingPunct="1">
              <a:buNone/>
              <a:defRPr kumimoji="0" lang="it-IT">
                <a:solidFill>
                  <a:schemeClr val="tx1">
                    <a:tint val="75000"/>
                  </a:schemeClr>
                </a:solidFill>
              </a:defRPr>
            </a:lvl7pPr>
            <a:lvl8pPr marL="3200400" indent="0" algn="ctr" eaLnBrk="1" latinLnBrk="0" hangingPunct="1">
              <a:buNone/>
              <a:defRPr kumimoji="0" lang="it-IT">
                <a:solidFill>
                  <a:schemeClr val="tx1">
                    <a:tint val="75000"/>
                  </a:schemeClr>
                </a:solidFill>
              </a:defRPr>
            </a:lvl8pPr>
            <a:lvl9pPr marL="3657600" indent="0" algn="ctr" eaLnBrk="1" latinLnBrk="0" hangingPunct="1">
              <a:buNone/>
              <a:defRPr kumimoji="0" lang="it-IT">
                <a:solidFill>
                  <a:schemeClr val="tx1">
                    <a:tint val="75000"/>
                  </a:schemeClr>
                </a:solidFill>
              </a:defRPr>
            </a:lvl9pPr>
          </a:lstStyle>
          <a:p>
            <a:r>
              <a:rPr kumimoji="0" lang="it-IT"/>
              <a:t>Fare clic per modificare</a:t>
            </a:r>
          </a:p>
        </p:txBody>
      </p:sp>
      <p:sp>
        <p:nvSpPr>
          <p:cNvPr id="4" name="Date Placeholder 3"/>
          <p:cNvSpPr>
            <a:spLocks noGrp="1"/>
          </p:cNvSpPr>
          <p:nvPr>
            <p:ph type="dt" sz="half" idx="10"/>
          </p:nvPr>
        </p:nvSpPr>
        <p:spPr/>
        <p:txBody>
          <a:bodyPr/>
          <a:lstStyle/>
          <a:p>
            <a:fld id="{F922158D-428B-4987-8B28-745A2AFA1252}" type="datetimeFigureOut">
              <a:t>19/06/2018</a:t>
            </a:fld>
            <a:endParaRPr kumimoji="0" lang="it-IT"/>
          </a:p>
        </p:txBody>
      </p:sp>
      <p:sp>
        <p:nvSpPr>
          <p:cNvPr id="5" name="Footer Placeholder 4"/>
          <p:cNvSpPr>
            <a:spLocks noGrp="1"/>
          </p:cNvSpPr>
          <p:nvPr>
            <p:ph type="ftr" sz="quarter" idx="11"/>
          </p:nvPr>
        </p:nvSpPr>
        <p:spPr/>
        <p:txBody>
          <a:bodyPr/>
          <a:lstStyle/>
          <a:p>
            <a:endParaRPr kumimoji="0" lang="it-IT"/>
          </a:p>
        </p:txBody>
      </p:sp>
      <p:sp>
        <p:nvSpPr>
          <p:cNvPr id="6" name="Slide Number Placeholder 5"/>
          <p:cNvSpPr>
            <a:spLocks noGrp="1"/>
          </p:cNvSpPr>
          <p:nvPr>
            <p:ph type="sldNum" sz="quarter" idx="12"/>
          </p:nvPr>
        </p:nvSpPr>
        <p:spPr/>
        <p:txBody>
          <a:bodyPr/>
          <a:lstStyle/>
          <a:p>
            <a:fld id="{515FC477-0A05-4F3E-8EE9-E015C9089D56}" type="slidenum">
              <a:t>‹N›</a:t>
            </a:fld>
            <a:endParaRPr kumimoji="0" lang="it-IT"/>
          </a:p>
        </p:txBody>
      </p:sp>
      <p:pic>
        <p:nvPicPr>
          <p:cNvPr id="12" name="Picture 2" descr="Creative Commons Licens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100392" y="182586"/>
            <a:ext cx="838200" cy="2952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D:\Users\mi13671\AppData\Local\Microsoft\Windows\Temporary Internet Files\Content.IE5\BC3VRFE8\questionario-valutazione[1].jpg"/>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7510189" y="2732089"/>
            <a:ext cx="1392703" cy="8495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same di Stato"/>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856733" y="4745222"/>
            <a:ext cx="1857375" cy="695325"/>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uppo 14"/>
          <p:cNvGrpSpPr/>
          <p:nvPr userDrawn="1"/>
        </p:nvGrpSpPr>
        <p:grpSpPr>
          <a:xfrm>
            <a:off x="6561277" y="1628800"/>
            <a:ext cx="2341615" cy="866546"/>
            <a:chOff x="5943243" y="4853027"/>
            <a:chExt cx="2341615" cy="866546"/>
          </a:xfrm>
        </p:grpSpPr>
        <p:pic>
          <p:nvPicPr>
            <p:cNvPr id="16" name="Picture 6" descr="http://archivio.pubblica.istruzione.it/riforma_superiori/nuovesuperiori/images/professionali.jpg">
              <a:hlinkClick r:id="rId5"/>
            </p:cNvPr>
            <p:cNvPicPr>
              <a:picLocks noChangeAspect="1" noChangeArrowheads="1"/>
            </p:cNvPicPr>
            <p:nvPr userDrawn="1"/>
          </p:nvPicPr>
          <p:blipFill>
            <a:blip r:embed="rId6" cstate="email">
              <a:extLst>
                <a:ext uri="{28A0092B-C50C-407E-A947-70E740481C1C}">
                  <a14:useLocalDpi xmlns:a14="http://schemas.microsoft.com/office/drawing/2010/main" val="0"/>
                </a:ext>
              </a:extLst>
            </a:blip>
            <a:srcRect/>
            <a:stretch>
              <a:fillRect/>
            </a:stretch>
          </p:blipFill>
          <p:spPr bwMode="auto">
            <a:xfrm>
              <a:off x="5943243" y="5432347"/>
              <a:ext cx="2341615" cy="28722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archivio.pubblica.istruzione.it/riforma_superiori/nuovesuperiori/images/tecnici.jpg">
              <a:hlinkClick r:id="rId7"/>
            </p:cNvPr>
            <p:cNvPicPr>
              <a:picLocks noChangeAspect="1" noChangeArrowheads="1"/>
            </p:cNvPicPr>
            <p:nvPr userDrawn="1"/>
          </p:nvPicPr>
          <p:blipFill>
            <a:blip r:embed="rId8" cstate="email">
              <a:extLst>
                <a:ext uri="{28A0092B-C50C-407E-A947-70E740481C1C}">
                  <a14:useLocalDpi xmlns:a14="http://schemas.microsoft.com/office/drawing/2010/main" val="0"/>
                </a:ext>
              </a:extLst>
            </a:blip>
            <a:srcRect/>
            <a:stretch>
              <a:fillRect/>
            </a:stretch>
          </p:blipFill>
          <p:spPr bwMode="auto">
            <a:xfrm>
              <a:off x="6337569" y="5130516"/>
              <a:ext cx="1947289" cy="30183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http://archivio.pubblica.istruzione.it/riforma_superiori/nuovesuperiori/images/licei.jpg">
              <a:hlinkClick r:id="rId9"/>
            </p:cNvPr>
            <p:cNvPicPr>
              <a:picLocks noChangeAspect="1" noChangeArrowheads="1"/>
            </p:cNvPicPr>
            <p:nvPr userDrawn="1"/>
          </p:nvPicPr>
          <p:blipFill>
            <a:blip r:embed="rId10" cstate="email">
              <a:extLst>
                <a:ext uri="{28A0092B-C50C-407E-A947-70E740481C1C}">
                  <a14:useLocalDpi xmlns:a14="http://schemas.microsoft.com/office/drawing/2010/main" val="0"/>
                </a:ext>
              </a:extLst>
            </a:blip>
            <a:srcRect/>
            <a:stretch>
              <a:fillRect/>
            </a:stretch>
          </p:blipFill>
          <p:spPr bwMode="auto">
            <a:xfrm>
              <a:off x="6444670" y="4853027"/>
              <a:ext cx="1840188" cy="277489"/>
            </a:xfrm>
            <a:prstGeom prst="rect">
              <a:avLst/>
            </a:prstGeom>
            <a:noFill/>
            <a:extLst>
              <a:ext uri="{909E8E84-426E-40DD-AFC4-6F175D3DCCD1}">
                <a14:hiddenFill xmlns:a14="http://schemas.microsoft.com/office/drawing/2010/main">
                  <a:solidFill>
                    <a:srgbClr val="FFFFFF"/>
                  </a:solidFill>
                </a14:hiddenFill>
              </a:ext>
            </a:extLst>
          </p:spPr>
        </p:pic>
      </p:grpSp>
      <p:pic>
        <p:nvPicPr>
          <p:cNvPr id="1026" name="Picture 2"/>
          <p:cNvPicPr>
            <a:picLocks noChangeAspect="1" noChangeArrowheads="1"/>
          </p:cNvPicPr>
          <p:nvPr userDrawn="1"/>
        </p:nvPicPr>
        <p:blipFill>
          <a:blip r:embed="rId11" cstate="email">
            <a:extLst>
              <a:ext uri="{28A0092B-C50C-407E-A947-70E740481C1C}">
                <a14:useLocalDpi xmlns:a14="http://schemas.microsoft.com/office/drawing/2010/main" val="0"/>
              </a:ext>
            </a:extLst>
          </a:blip>
          <a:srcRect/>
          <a:stretch>
            <a:fillRect/>
          </a:stretch>
        </p:blipFill>
        <p:spPr bwMode="auto">
          <a:xfrm>
            <a:off x="971601" y="3064283"/>
            <a:ext cx="4752528"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Immagine 18" descr="http://www.istruzione.it/esame_di_stato/cartella_da_non_utilizzare_home/banner_commissione_web.gif">
            <a:hlinkClick r:id="rId12" tooltip="&quot;vai alla pagina&quot;"/>
          </p:cNvPr>
          <p:cNvPicPr/>
          <p:nvPr userDrawn="1"/>
        </p:nvPicPr>
        <p:blipFill>
          <a:blip r:embed="rId13" cstate="email">
            <a:extLst>
              <a:ext uri="{28A0092B-C50C-407E-A947-70E740481C1C}">
                <a14:useLocalDpi xmlns:a14="http://schemas.microsoft.com/office/drawing/2010/main" val="0"/>
              </a:ext>
            </a:extLst>
          </a:blip>
          <a:srcRect/>
          <a:stretch>
            <a:fillRect/>
          </a:stretch>
        </p:blipFill>
        <p:spPr bwMode="auto">
          <a:xfrm>
            <a:off x="6561277" y="3789040"/>
            <a:ext cx="1860550" cy="69151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it-IT" smtClean="0"/>
              <a:t>Fare clic per modificare lo stile del titolo</a:t>
            </a:r>
            <a:endParaRPr/>
          </a:p>
        </p:txBody>
      </p:sp>
      <p:sp>
        <p:nvSpPr>
          <p:cNvPr id="3" name="Vertical Text Placeholder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4" name="Date Placeholder 3"/>
          <p:cNvSpPr>
            <a:spLocks noGrp="1"/>
          </p:cNvSpPr>
          <p:nvPr>
            <p:ph type="dt" sz="half" idx="10"/>
          </p:nvPr>
        </p:nvSpPr>
        <p:spPr/>
        <p:txBody>
          <a:bodyPr/>
          <a:lstStyle/>
          <a:p>
            <a:fld id="{F922158D-428B-4987-8B28-745A2AFA1252}" type="datetimeFigureOut">
              <a:t>19/06/2018</a:t>
            </a:fld>
            <a:endParaRPr kumimoji="0" lang="it-IT"/>
          </a:p>
        </p:txBody>
      </p:sp>
      <p:sp>
        <p:nvSpPr>
          <p:cNvPr id="5" name="Footer Placeholder 4"/>
          <p:cNvSpPr>
            <a:spLocks noGrp="1"/>
          </p:cNvSpPr>
          <p:nvPr>
            <p:ph type="ftr" sz="quarter" idx="11"/>
          </p:nvPr>
        </p:nvSpPr>
        <p:spPr/>
        <p:txBody>
          <a:bodyPr/>
          <a:lstStyle/>
          <a:p>
            <a:endParaRPr kumimoji="0" lang="it-IT"/>
          </a:p>
        </p:txBody>
      </p:sp>
      <p:sp>
        <p:nvSpPr>
          <p:cNvPr id="6" name="Slide Number Placeholder 5"/>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0"/>
            <a:ext cx="2057400" cy="5211763"/>
          </a:xfrm>
        </p:spPr>
        <p:txBody>
          <a:bodyPr vert="eaVert"/>
          <a:lstStyle/>
          <a:p>
            <a:pPr eaLnBrk="1" latinLnBrk="0" hangingPunct="1"/>
            <a:r>
              <a:rPr lang="it-IT" smtClean="0"/>
              <a:t>Fare clic per modificare lo stile del titolo</a:t>
            </a:r>
            <a:endParaRPr/>
          </a:p>
        </p:txBody>
      </p:sp>
      <p:sp>
        <p:nvSpPr>
          <p:cNvPr id="3" name="Vertical Text Placeholder 2"/>
          <p:cNvSpPr>
            <a:spLocks noGrp="1"/>
          </p:cNvSpPr>
          <p:nvPr>
            <p:ph type="body" orient="vert" idx="1"/>
          </p:nvPr>
        </p:nvSpPr>
        <p:spPr>
          <a:xfrm>
            <a:off x="457200" y="914400"/>
            <a:ext cx="6019800" cy="5211763"/>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4" name="Date Placeholder 3"/>
          <p:cNvSpPr>
            <a:spLocks noGrp="1"/>
          </p:cNvSpPr>
          <p:nvPr>
            <p:ph type="dt" sz="half" idx="10"/>
          </p:nvPr>
        </p:nvSpPr>
        <p:spPr/>
        <p:txBody>
          <a:bodyPr/>
          <a:lstStyle/>
          <a:p>
            <a:fld id="{F922158D-428B-4987-8B28-745A2AFA1252}" type="datetimeFigureOut">
              <a:t>19/06/2018</a:t>
            </a:fld>
            <a:endParaRPr kumimoji="0" lang="it-IT"/>
          </a:p>
        </p:txBody>
      </p:sp>
      <p:sp>
        <p:nvSpPr>
          <p:cNvPr id="5" name="Footer Placeholder 4"/>
          <p:cNvSpPr>
            <a:spLocks noGrp="1"/>
          </p:cNvSpPr>
          <p:nvPr>
            <p:ph type="ftr" sz="quarter" idx="11"/>
          </p:nvPr>
        </p:nvSpPr>
        <p:spPr/>
        <p:txBody>
          <a:bodyPr/>
          <a:lstStyle/>
          <a:p>
            <a:endParaRPr kumimoji="0" lang="it-IT"/>
          </a:p>
        </p:txBody>
      </p:sp>
      <p:sp>
        <p:nvSpPr>
          <p:cNvPr id="6" name="Slide Number Placeholder 5"/>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381F7635-E3AB-43BD-8133-8F0B128696D5}" type="datetimeFigureOut">
              <a:rPr lang="it-IT" smtClean="0"/>
              <a:t>19/06/2018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832957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81F7635-E3AB-43BD-8133-8F0B128696D5}" type="datetimeFigureOut">
              <a:rPr lang="it-IT" smtClean="0"/>
              <a:t>19/06/2018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1519644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381F7635-E3AB-43BD-8133-8F0B128696D5}" type="datetimeFigureOut">
              <a:rPr lang="it-IT" smtClean="0"/>
              <a:t>19/06/2018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4117023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381F7635-E3AB-43BD-8133-8F0B128696D5}" type="datetimeFigureOut">
              <a:rPr lang="it-IT" smtClean="0"/>
              <a:t>19/06/2018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17334454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381F7635-E3AB-43BD-8133-8F0B128696D5}" type="datetimeFigureOut">
              <a:rPr lang="it-IT" smtClean="0"/>
              <a:t>19/06/2018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19024121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381F7635-E3AB-43BD-8133-8F0B128696D5}" type="datetimeFigureOut">
              <a:rPr lang="it-IT" smtClean="0"/>
              <a:t>19/06/2018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221997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81F7635-E3AB-43BD-8133-8F0B128696D5}" type="datetimeFigureOut">
              <a:rPr lang="it-IT" smtClean="0"/>
              <a:t>19/06/2018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2686402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81F7635-E3AB-43BD-8133-8F0B128696D5}" type="datetimeFigureOut">
              <a:rPr lang="it-IT" smtClean="0"/>
              <a:t>19/06/2018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79079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a:srcRect l="-92" t="50811" r="45394" b="-590"/>
          <a:stretch/>
        </p:blipFill>
        <p:spPr>
          <a:xfrm>
            <a:off x="-13647" y="0"/>
            <a:ext cx="9157648" cy="5582272"/>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85800" y="1066799"/>
            <a:ext cx="1979920" cy="2013807"/>
          </a:xfrm>
          <a:prstGeom prst="ellipse">
            <a:avLst/>
          </a:prstGeom>
          <a:ln>
            <a:noFill/>
          </a:ln>
          <a:effectLst>
            <a:outerShdw blurRad="292100" dist="139700" dir="2700000" algn="tl" rotWithShape="0">
              <a:srgbClr val="333333">
                <a:alpha val="65000"/>
              </a:srgbClr>
            </a:outerShdw>
          </a:effectLst>
        </p:spPr>
      </p:pic>
      <p:sp>
        <p:nvSpPr>
          <p:cNvPr id="2" name="Title 1"/>
          <p:cNvSpPr>
            <a:spLocks noGrp="1"/>
          </p:cNvSpPr>
          <p:nvPr>
            <p:ph type="title" hasCustomPrompt="1"/>
          </p:nvPr>
        </p:nvSpPr>
        <p:spPr>
          <a:xfrm>
            <a:off x="3768304" y="1905000"/>
            <a:ext cx="5105400" cy="1143001"/>
          </a:xfrm>
        </p:spPr>
        <p:txBody>
          <a:bodyPr anchor="b" anchorCtr="0">
            <a:normAutofit/>
          </a:bodyPr>
          <a:lstStyle>
            <a:lvl1pPr algn="l" eaLnBrk="1" latinLnBrk="0" hangingPunct="1">
              <a:defRPr kumimoji="0" lang="it-IT" sz="3600" b="0" cap="none">
                <a:latin typeface="Georgia" pitchFamily="18" charset="0"/>
              </a:defRPr>
            </a:lvl1pPr>
          </a:lstStyle>
          <a:p>
            <a:r>
              <a:rPr kumimoji="0" lang="it-IT"/>
              <a:t>Fare clic per modificare lo stile del titolo</a:t>
            </a:r>
          </a:p>
        </p:txBody>
      </p:sp>
      <p:sp>
        <p:nvSpPr>
          <p:cNvPr id="3" name="Text Placeholder 2"/>
          <p:cNvSpPr>
            <a:spLocks noGrp="1"/>
          </p:cNvSpPr>
          <p:nvPr>
            <p:ph type="body" idx="1"/>
          </p:nvPr>
        </p:nvSpPr>
        <p:spPr>
          <a:xfrm>
            <a:off x="3810000" y="3048000"/>
            <a:ext cx="5105400" cy="1500187"/>
          </a:xfrm>
        </p:spPr>
        <p:txBody>
          <a:bodyPr anchor="t"/>
          <a:lstStyle>
            <a:lvl1pPr marL="0" indent="0" eaLnBrk="1" latinLnBrk="0" hangingPunct="1">
              <a:buNone/>
              <a:defRPr kumimoji="0" lang="it-IT" sz="2000">
                <a:solidFill>
                  <a:schemeClr val="tx1"/>
                </a:solidFill>
                <a:latin typeface="Georgia" pitchFamily="18" charset="0"/>
              </a:defRPr>
            </a:lvl1pPr>
            <a:lvl2pPr marL="457200" indent="0" eaLnBrk="1" latinLnBrk="0" hangingPunct="1">
              <a:buNone/>
              <a:defRPr kumimoji="0" lang="it-IT" sz="1800">
                <a:solidFill>
                  <a:schemeClr val="tx1">
                    <a:tint val="75000"/>
                  </a:schemeClr>
                </a:solidFill>
              </a:defRPr>
            </a:lvl2pPr>
            <a:lvl3pPr marL="914400" indent="0" eaLnBrk="1" latinLnBrk="0" hangingPunct="1">
              <a:buNone/>
              <a:defRPr kumimoji="0" lang="it-IT" sz="1600">
                <a:solidFill>
                  <a:schemeClr val="tx1">
                    <a:tint val="75000"/>
                  </a:schemeClr>
                </a:solidFill>
              </a:defRPr>
            </a:lvl3pPr>
            <a:lvl4pPr marL="1371600" indent="0" eaLnBrk="1" latinLnBrk="0" hangingPunct="1">
              <a:buNone/>
              <a:defRPr kumimoji="0" lang="it-IT" sz="1400">
                <a:solidFill>
                  <a:schemeClr val="tx1">
                    <a:tint val="75000"/>
                  </a:schemeClr>
                </a:solidFill>
              </a:defRPr>
            </a:lvl4pPr>
            <a:lvl5pPr marL="1828800" indent="0" eaLnBrk="1" latinLnBrk="0" hangingPunct="1">
              <a:buNone/>
              <a:defRPr kumimoji="0" lang="it-IT" sz="1400">
                <a:solidFill>
                  <a:schemeClr val="tx1">
                    <a:tint val="75000"/>
                  </a:schemeClr>
                </a:solidFill>
              </a:defRPr>
            </a:lvl5pPr>
            <a:lvl6pPr marL="2286000" indent="0" eaLnBrk="1" latinLnBrk="0" hangingPunct="1">
              <a:buNone/>
              <a:defRPr kumimoji="0" lang="it-IT" sz="1400">
                <a:solidFill>
                  <a:schemeClr val="tx1">
                    <a:tint val="75000"/>
                  </a:schemeClr>
                </a:solidFill>
              </a:defRPr>
            </a:lvl6pPr>
            <a:lvl7pPr marL="2743200" indent="0" eaLnBrk="1" latinLnBrk="0" hangingPunct="1">
              <a:buNone/>
              <a:defRPr kumimoji="0" lang="it-IT" sz="1400">
                <a:solidFill>
                  <a:schemeClr val="tx1">
                    <a:tint val="75000"/>
                  </a:schemeClr>
                </a:solidFill>
              </a:defRPr>
            </a:lvl7pPr>
            <a:lvl8pPr marL="3200400" indent="0" eaLnBrk="1" latinLnBrk="0" hangingPunct="1">
              <a:buNone/>
              <a:defRPr kumimoji="0" lang="it-IT" sz="1400">
                <a:solidFill>
                  <a:schemeClr val="tx1">
                    <a:tint val="75000"/>
                  </a:schemeClr>
                </a:solidFill>
              </a:defRPr>
            </a:lvl8pPr>
            <a:lvl9pPr marL="3657600" indent="0" eaLnBrk="1" latinLnBrk="0" hangingPunct="1">
              <a:buNone/>
              <a:defRPr kumimoji="0" lang="it-IT" sz="1400">
                <a:solidFill>
                  <a:schemeClr val="tx1">
                    <a:tint val="75000"/>
                  </a:schemeClr>
                </a:solidFill>
              </a:defRPr>
            </a:lvl9pPr>
          </a:lstStyle>
          <a:p>
            <a:pPr lvl="0" eaLnBrk="1" latinLnBrk="0" hangingPunct="1"/>
            <a:r>
              <a:rPr lang="it-IT" smtClean="0"/>
              <a:t>Fare clic per modificare stili del testo dello schema</a:t>
            </a:r>
          </a:p>
        </p:txBody>
      </p:sp>
      <p:sp>
        <p:nvSpPr>
          <p:cNvPr id="4" name="Date Placeholder 3"/>
          <p:cNvSpPr>
            <a:spLocks noGrp="1"/>
          </p:cNvSpPr>
          <p:nvPr>
            <p:ph type="dt" sz="half" idx="10"/>
          </p:nvPr>
        </p:nvSpPr>
        <p:spPr/>
        <p:txBody>
          <a:bodyPr/>
          <a:lstStyle/>
          <a:p>
            <a:fld id="{F922158D-428B-4987-8B28-745A2AFA1252}" type="datetimeFigureOut">
              <a:t>19/06/2018</a:t>
            </a:fld>
            <a:endParaRPr kumimoji="0" lang="it-IT"/>
          </a:p>
        </p:txBody>
      </p:sp>
      <p:sp>
        <p:nvSpPr>
          <p:cNvPr id="5" name="Footer Placeholder 4"/>
          <p:cNvSpPr>
            <a:spLocks noGrp="1"/>
          </p:cNvSpPr>
          <p:nvPr>
            <p:ph type="ftr" sz="quarter" idx="11"/>
          </p:nvPr>
        </p:nvSpPr>
        <p:spPr/>
        <p:txBody>
          <a:bodyPr/>
          <a:lstStyle/>
          <a:p>
            <a:endParaRPr kumimoji="0" lang="it-IT"/>
          </a:p>
        </p:txBody>
      </p:sp>
      <p:sp>
        <p:nvSpPr>
          <p:cNvPr id="6" name="Slide Number Placeholder 5"/>
          <p:cNvSpPr>
            <a:spLocks noGrp="1"/>
          </p:cNvSpPr>
          <p:nvPr>
            <p:ph type="sldNum" sz="quarter" idx="12"/>
          </p:nvPr>
        </p:nvSpPr>
        <p:spPr/>
        <p:txBody>
          <a:bodyPr/>
          <a:lstStyle/>
          <a:p>
            <a:fld id="{515FC477-0A05-4F3E-8EE9-E015C9089D56}" type="slidenum">
              <a:t>‹N›</a:t>
            </a:fld>
            <a:endParaRPr kumimoji="0" lang="it-IT"/>
          </a:p>
        </p:txBody>
      </p:sp>
      <p:pic>
        <p:nvPicPr>
          <p:cNvPr id="10" name="Picture 2" descr="Creative Commons License"/>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100392" y="182586"/>
            <a:ext cx="838200" cy="2952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81F7635-E3AB-43BD-8133-8F0B128696D5}" type="datetimeFigureOut">
              <a:rPr lang="it-IT" smtClean="0"/>
              <a:t>19/06/2018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19418724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81F7635-E3AB-43BD-8133-8F0B128696D5}" type="datetimeFigureOut">
              <a:rPr lang="it-IT" smtClean="0"/>
              <a:t>19/06/2018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19478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81F7635-E3AB-43BD-8133-8F0B128696D5}" type="datetimeFigureOut">
              <a:rPr lang="it-IT" smtClean="0"/>
              <a:t>19/06/2018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70507C23-5817-4FC8-A1B3-A939BAC272E8}" type="slidenum">
              <a:rPr lang="it-IT" smtClean="0"/>
              <a:t>‹N›</a:t>
            </a:fld>
            <a:endParaRPr lang="it-IT"/>
          </a:p>
        </p:txBody>
      </p:sp>
    </p:spTree>
    <p:extLst>
      <p:ext uri="{BB962C8B-B14F-4D97-AF65-F5344CB8AC3E}">
        <p14:creationId xmlns:p14="http://schemas.microsoft.com/office/powerpoint/2010/main" val="3498422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914400"/>
          </a:xfrm>
        </p:spPr>
        <p:txBody>
          <a:bodyPr anchor="t">
            <a:normAutofit/>
          </a:bodyPr>
          <a:lstStyle>
            <a:lvl1pPr algn="l" eaLnBrk="1" latinLnBrk="0" hangingPunct="1">
              <a:defRPr kumimoji="0" lang="it-IT" sz="2800">
                <a:latin typeface="Georgia" pitchFamily="18" charset="0"/>
              </a:defRPr>
            </a:lvl1pPr>
          </a:lstStyle>
          <a:p>
            <a:pPr eaLnBrk="1" latinLnBrk="0" hangingPunct="1"/>
            <a:r>
              <a:rPr lang="it-IT" smtClean="0"/>
              <a:t>Fare clic per modificare lo stile del titolo</a:t>
            </a:r>
            <a:endParaRPr/>
          </a:p>
        </p:txBody>
      </p:sp>
      <p:sp>
        <p:nvSpPr>
          <p:cNvPr id="3" name="Content Placeholder 2"/>
          <p:cNvSpPr>
            <a:spLocks noGrp="1"/>
          </p:cNvSpPr>
          <p:nvPr>
            <p:ph idx="1"/>
          </p:nvPr>
        </p:nvSpPr>
        <p:spPr/>
        <p:txBody>
          <a:bodyPr>
            <a:normAutofit/>
          </a:bodyPr>
          <a:lstStyle>
            <a:lvl1pPr marL="342900" indent="-342900" eaLnBrk="1" latinLnBrk="0" hangingPunct="1">
              <a:lnSpc>
                <a:spcPct val="150000"/>
              </a:lnSpc>
              <a:spcBef>
                <a:spcPts val="0"/>
              </a:spcBef>
              <a:buSzPct val="130000"/>
              <a:buFont typeface="Arial" pitchFamily="34" charset="0"/>
              <a:buChar char="•"/>
              <a:defRPr kumimoji="0" lang="it-IT" sz="2000">
                <a:latin typeface="Georgia" pitchFamily="18" charset="0"/>
              </a:defRPr>
            </a:lvl1pPr>
            <a:lvl2pPr marL="571500" indent="-228600" eaLnBrk="1" latinLnBrk="0" hangingPunct="1">
              <a:lnSpc>
                <a:spcPct val="150000"/>
              </a:lnSpc>
              <a:spcBef>
                <a:spcPts val="0"/>
              </a:spcBef>
              <a:buSzPct val="60000"/>
              <a:buFont typeface="Courier New" pitchFamily="49" charset="0"/>
              <a:buChar char="o"/>
              <a:defRPr kumimoji="0" lang="it-IT" sz="1800">
                <a:latin typeface="Georgia" pitchFamily="18" charset="0"/>
              </a:defRPr>
            </a:lvl2pPr>
            <a:lvl3pPr eaLnBrk="1" latinLnBrk="0" hangingPunct="1">
              <a:defRPr kumimoji="0" lang="it-IT" sz="2000">
                <a:latin typeface="Georgia" pitchFamily="18" charset="0"/>
              </a:defRPr>
            </a:lvl3pPr>
            <a:lvl4pPr eaLnBrk="1" latinLnBrk="0" hangingPunct="1">
              <a:defRPr kumimoji="0" lang="it-IT" sz="2000">
                <a:latin typeface="Georgia" pitchFamily="18" charset="0"/>
              </a:defRPr>
            </a:lvl4pPr>
            <a:lvl5pPr eaLnBrk="1" latinLnBrk="0" hangingPunct="1">
              <a:defRPr kumimoji="0" lang="it-IT" sz="2000">
                <a:latin typeface="Georgia" pitchFamily="18" charset="0"/>
              </a:defRPr>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4" name="Date Placeholder 3"/>
          <p:cNvSpPr>
            <a:spLocks noGrp="1"/>
          </p:cNvSpPr>
          <p:nvPr>
            <p:ph type="dt" sz="half" idx="10"/>
          </p:nvPr>
        </p:nvSpPr>
        <p:spPr/>
        <p:txBody>
          <a:bodyPr/>
          <a:lstStyle/>
          <a:p>
            <a:fld id="{F922158D-428B-4987-8B28-745A2AFA1252}" type="datetimeFigureOut">
              <a:t>19/06/2018</a:t>
            </a:fld>
            <a:endParaRPr kumimoji="0" lang="it-IT"/>
          </a:p>
        </p:txBody>
      </p:sp>
      <p:sp>
        <p:nvSpPr>
          <p:cNvPr id="5" name="Footer Placeholder 4"/>
          <p:cNvSpPr>
            <a:spLocks noGrp="1"/>
          </p:cNvSpPr>
          <p:nvPr>
            <p:ph type="ftr" sz="quarter" idx="11"/>
          </p:nvPr>
        </p:nvSpPr>
        <p:spPr/>
        <p:txBody>
          <a:bodyPr/>
          <a:lstStyle/>
          <a:p>
            <a:endParaRPr kumimoji="0" lang="it-IT"/>
          </a:p>
        </p:txBody>
      </p:sp>
      <p:sp>
        <p:nvSpPr>
          <p:cNvPr id="6" name="Slide Number Placeholder 5"/>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latinLnBrk="0" hangingPunct="1"/>
            <a:r>
              <a:rPr lang="it-IT" smtClean="0"/>
              <a:t>Fare clic per modificare lo stile del titolo</a:t>
            </a:r>
            <a:endParaRPr/>
          </a:p>
        </p:txBody>
      </p:sp>
      <p:sp>
        <p:nvSpPr>
          <p:cNvPr id="3" name="Content Placeholder 2"/>
          <p:cNvSpPr>
            <a:spLocks noGrp="1"/>
          </p:cNvSpPr>
          <p:nvPr>
            <p:ph sz="half" idx="1"/>
          </p:nvPr>
        </p:nvSpPr>
        <p:spPr>
          <a:xfrm>
            <a:off x="457200" y="1828800"/>
            <a:ext cx="4038600" cy="4297363"/>
          </a:xfrm>
        </p:spPr>
        <p:txBody>
          <a:bodyPr>
            <a:normAutofit/>
          </a:bodyPr>
          <a:lstStyle>
            <a:lvl1pPr eaLnBrk="1" latinLnBrk="0" hangingPunct="1">
              <a:defRPr kumimoji="0" lang="it-IT" sz="2400"/>
            </a:lvl1pPr>
            <a:lvl2pPr eaLnBrk="1" latinLnBrk="0" hangingPunct="1">
              <a:defRPr kumimoji="0" lang="it-IT" sz="2000"/>
            </a:lvl2pPr>
            <a:lvl3pPr eaLnBrk="1" latinLnBrk="0" hangingPunct="1">
              <a:defRPr kumimoji="0" lang="it-IT" sz="1800"/>
            </a:lvl3pPr>
            <a:lvl4pPr eaLnBrk="1" latinLnBrk="0" hangingPunct="1">
              <a:defRPr kumimoji="0" lang="it-IT" sz="1600"/>
            </a:lvl4pPr>
            <a:lvl5pPr eaLnBrk="1" latinLnBrk="0" hangingPunct="1">
              <a:defRPr kumimoji="0" lang="it-IT" sz="1600"/>
            </a:lvl5pPr>
            <a:lvl6pPr eaLnBrk="1" latinLnBrk="0" hangingPunct="1">
              <a:defRPr kumimoji="0" lang="it-IT" sz="1800"/>
            </a:lvl6pPr>
            <a:lvl7pPr eaLnBrk="1" latinLnBrk="0" hangingPunct="1">
              <a:defRPr kumimoji="0" lang="it-IT" sz="1800"/>
            </a:lvl7pPr>
            <a:lvl8pPr eaLnBrk="1" latinLnBrk="0" hangingPunct="1">
              <a:defRPr kumimoji="0" lang="it-IT" sz="1800"/>
            </a:lvl8pPr>
            <a:lvl9pPr eaLnBrk="1" latinLnBrk="0" hangingPunct="1">
              <a:defRPr kumimoji="0" lang="it-IT" sz="1800"/>
            </a:lvl9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4" name="Content Placeholder 3"/>
          <p:cNvSpPr>
            <a:spLocks noGrp="1"/>
          </p:cNvSpPr>
          <p:nvPr>
            <p:ph sz="half" idx="2"/>
          </p:nvPr>
        </p:nvSpPr>
        <p:spPr>
          <a:xfrm>
            <a:off x="4648200" y="1828800"/>
            <a:ext cx="4038600" cy="4297363"/>
          </a:xfrm>
        </p:spPr>
        <p:txBody>
          <a:bodyPr>
            <a:normAutofit/>
          </a:bodyPr>
          <a:lstStyle>
            <a:lvl1pPr eaLnBrk="1" latinLnBrk="0" hangingPunct="1">
              <a:defRPr kumimoji="0" lang="it-IT" sz="2400"/>
            </a:lvl1pPr>
            <a:lvl2pPr eaLnBrk="1" latinLnBrk="0" hangingPunct="1">
              <a:defRPr kumimoji="0" lang="it-IT" sz="2000"/>
            </a:lvl2pPr>
            <a:lvl3pPr eaLnBrk="1" latinLnBrk="0" hangingPunct="1">
              <a:defRPr kumimoji="0" lang="it-IT" sz="1800"/>
            </a:lvl3pPr>
            <a:lvl4pPr eaLnBrk="1" latinLnBrk="0" hangingPunct="1">
              <a:defRPr kumimoji="0" lang="it-IT" sz="1600"/>
            </a:lvl4pPr>
            <a:lvl5pPr eaLnBrk="1" latinLnBrk="0" hangingPunct="1">
              <a:defRPr kumimoji="0" lang="it-IT" sz="1600"/>
            </a:lvl5pPr>
            <a:lvl6pPr eaLnBrk="1" latinLnBrk="0" hangingPunct="1">
              <a:defRPr kumimoji="0" lang="it-IT" sz="1800"/>
            </a:lvl6pPr>
            <a:lvl7pPr eaLnBrk="1" latinLnBrk="0" hangingPunct="1">
              <a:defRPr kumimoji="0" lang="it-IT" sz="1800"/>
            </a:lvl7pPr>
            <a:lvl8pPr eaLnBrk="1" latinLnBrk="0" hangingPunct="1">
              <a:defRPr kumimoji="0" lang="it-IT" sz="1800"/>
            </a:lvl8pPr>
            <a:lvl9pPr eaLnBrk="1" latinLnBrk="0" hangingPunct="1">
              <a:defRPr kumimoji="0" lang="it-IT" sz="1800"/>
            </a:lvl9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5" name="Date Placeholder 4"/>
          <p:cNvSpPr>
            <a:spLocks noGrp="1"/>
          </p:cNvSpPr>
          <p:nvPr>
            <p:ph type="dt" sz="half" idx="10"/>
          </p:nvPr>
        </p:nvSpPr>
        <p:spPr/>
        <p:txBody>
          <a:bodyPr/>
          <a:lstStyle/>
          <a:p>
            <a:fld id="{F922158D-428B-4987-8B28-745A2AFA1252}" type="datetimeFigureOut">
              <a:t>19/06/2018</a:t>
            </a:fld>
            <a:endParaRPr kumimoji="0" lang="it-IT"/>
          </a:p>
        </p:txBody>
      </p:sp>
      <p:sp>
        <p:nvSpPr>
          <p:cNvPr id="6" name="Footer Placeholder 5"/>
          <p:cNvSpPr>
            <a:spLocks noGrp="1"/>
          </p:cNvSpPr>
          <p:nvPr>
            <p:ph type="ftr" sz="quarter" idx="11"/>
          </p:nvPr>
        </p:nvSpPr>
        <p:spPr/>
        <p:txBody>
          <a:bodyPr/>
          <a:lstStyle/>
          <a:p>
            <a:endParaRPr kumimoji="0" lang="it-IT"/>
          </a:p>
        </p:txBody>
      </p:sp>
      <p:sp>
        <p:nvSpPr>
          <p:cNvPr id="7" name="Slide Number Placeholder 6"/>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609600"/>
          </a:xfrm>
        </p:spPr>
        <p:txBody>
          <a:bodyPr/>
          <a:lstStyle>
            <a:lvl1pPr eaLnBrk="1" latinLnBrk="0" hangingPunct="1">
              <a:defRPr kumimoji="0" lang="it-IT"/>
            </a:lvl1pPr>
          </a:lstStyle>
          <a:p>
            <a:pPr eaLnBrk="1" latinLnBrk="0" hangingPunct="1"/>
            <a:r>
              <a:rPr lang="it-IT" smtClean="0"/>
              <a:t>Fare clic per modificare lo stile del titolo</a:t>
            </a:r>
            <a:endParaRP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eaLnBrk="1" latinLnBrk="0" hangingPunct="1">
              <a:buNone/>
              <a:defRPr kumimoji="0" lang="it-IT" sz="2000" b="1"/>
            </a:lvl1pPr>
            <a:lvl2pPr marL="457200" indent="0" eaLnBrk="1" latinLnBrk="0" hangingPunct="1">
              <a:buNone/>
              <a:defRPr kumimoji="0" lang="it-IT" sz="2000" b="1"/>
            </a:lvl2pPr>
            <a:lvl3pPr marL="914400" indent="0" eaLnBrk="1" latinLnBrk="0" hangingPunct="1">
              <a:buNone/>
              <a:defRPr kumimoji="0" lang="it-IT" sz="1800" b="1"/>
            </a:lvl3pPr>
            <a:lvl4pPr marL="1371600" indent="0" eaLnBrk="1" latinLnBrk="0" hangingPunct="1">
              <a:buNone/>
              <a:defRPr kumimoji="0" lang="it-IT" sz="1600" b="1"/>
            </a:lvl4pPr>
            <a:lvl5pPr marL="1828800" indent="0" eaLnBrk="1" latinLnBrk="0" hangingPunct="1">
              <a:buNone/>
              <a:defRPr kumimoji="0" lang="it-IT" sz="1600" b="1"/>
            </a:lvl5pPr>
            <a:lvl6pPr marL="2286000" indent="0" eaLnBrk="1" latinLnBrk="0" hangingPunct="1">
              <a:buNone/>
              <a:defRPr kumimoji="0" lang="it-IT" sz="1600" b="1"/>
            </a:lvl6pPr>
            <a:lvl7pPr marL="2743200" indent="0" eaLnBrk="1" latinLnBrk="0" hangingPunct="1">
              <a:buNone/>
              <a:defRPr kumimoji="0" lang="it-IT" sz="1600" b="1"/>
            </a:lvl7pPr>
            <a:lvl8pPr marL="3200400" indent="0" eaLnBrk="1" latinLnBrk="0" hangingPunct="1">
              <a:buNone/>
              <a:defRPr kumimoji="0" lang="it-IT" sz="1600" b="1"/>
            </a:lvl8pPr>
            <a:lvl9pPr marL="3657600" indent="0" eaLnBrk="1" latinLnBrk="0" hangingPunct="1">
              <a:buNone/>
              <a:defRPr kumimoji="0" lang="it-IT" sz="1600" b="1"/>
            </a:lvl9pPr>
          </a:lstStyle>
          <a:p>
            <a:pPr lvl="0" eaLnBrk="1" latinLnBrk="0" hangingPunct="1"/>
            <a:r>
              <a:rPr lang="it-IT" smtClean="0"/>
              <a:t>Fare clic per modificare stili del testo dello schema</a:t>
            </a:r>
          </a:p>
        </p:txBody>
      </p:sp>
      <p:sp>
        <p:nvSpPr>
          <p:cNvPr id="4" name="Content Placeholder 3"/>
          <p:cNvSpPr>
            <a:spLocks noGrp="1"/>
          </p:cNvSpPr>
          <p:nvPr>
            <p:ph sz="half" idx="2"/>
          </p:nvPr>
        </p:nvSpPr>
        <p:spPr>
          <a:xfrm>
            <a:off x="457200" y="2174875"/>
            <a:ext cx="4040188" cy="3951288"/>
          </a:xfrm>
        </p:spPr>
        <p:txBody>
          <a:bodyPr>
            <a:normAutofit/>
          </a:bodyPr>
          <a:lstStyle>
            <a:lvl1pPr eaLnBrk="1" latinLnBrk="0" hangingPunct="1">
              <a:defRPr kumimoji="0" lang="it-IT" sz="2000"/>
            </a:lvl1pPr>
            <a:lvl2pPr eaLnBrk="1" latinLnBrk="0" hangingPunct="1">
              <a:defRPr kumimoji="0" lang="it-IT" sz="1800"/>
            </a:lvl2pPr>
            <a:lvl3pPr eaLnBrk="1" latinLnBrk="0" hangingPunct="1">
              <a:defRPr kumimoji="0" lang="it-IT" sz="1600"/>
            </a:lvl3pPr>
            <a:lvl4pPr eaLnBrk="1" latinLnBrk="0" hangingPunct="1">
              <a:defRPr kumimoji="0" lang="it-IT" sz="1400"/>
            </a:lvl4pPr>
            <a:lvl5pPr eaLnBrk="1" latinLnBrk="0" hangingPunct="1">
              <a:defRPr kumimoji="0" lang="it-IT" sz="1400"/>
            </a:lvl5pPr>
            <a:lvl6pPr eaLnBrk="1" latinLnBrk="0" hangingPunct="1">
              <a:defRPr kumimoji="0" lang="it-IT" sz="1600"/>
            </a:lvl6pPr>
            <a:lvl7pPr eaLnBrk="1" latinLnBrk="0" hangingPunct="1">
              <a:defRPr kumimoji="0" lang="it-IT" sz="1600"/>
            </a:lvl7pPr>
            <a:lvl8pPr eaLnBrk="1" latinLnBrk="0" hangingPunct="1">
              <a:defRPr kumimoji="0" lang="it-IT" sz="1600"/>
            </a:lvl8pPr>
            <a:lvl9pPr eaLnBrk="1" latinLnBrk="0" hangingPunct="1">
              <a:defRPr kumimoji="0" lang="it-IT" sz="1600"/>
            </a:lvl9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5" name="Text Placeholder 4"/>
          <p:cNvSpPr>
            <a:spLocks noGrp="1"/>
          </p:cNvSpPr>
          <p:nvPr>
            <p:ph type="body" sz="quarter" idx="3"/>
          </p:nvPr>
        </p:nvSpPr>
        <p:spPr>
          <a:xfrm>
            <a:off x="4645025" y="1535113"/>
            <a:ext cx="4041775" cy="639762"/>
          </a:xfrm>
        </p:spPr>
        <p:txBody>
          <a:bodyPr anchor="b">
            <a:noAutofit/>
          </a:bodyPr>
          <a:lstStyle>
            <a:lvl1pPr marL="0" indent="0" eaLnBrk="1" latinLnBrk="0" hangingPunct="1">
              <a:buNone/>
              <a:defRPr kumimoji="0" lang="it-IT" sz="2000" b="1"/>
            </a:lvl1pPr>
            <a:lvl2pPr marL="457200" indent="0" eaLnBrk="1" latinLnBrk="0" hangingPunct="1">
              <a:buNone/>
              <a:defRPr kumimoji="0" lang="it-IT" sz="2000" b="1"/>
            </a:lvl2pPr>
            <a:lvl3pPr marL="914400" indent="0" eaLnBrk="1" latinLnBrk="0" hangingPunct="1">
              <a:buNone/>
              <a:defRPr kumimoji="0" lang="it-IT" sz="1800" b="1"/>
            </a:lvl3pPr>
            <a:lvl4pPr marL="1371600" indent="0" eaLnBrk="1" latinLnBrk="0" hangingPunct="1">
              <a:buNone/>
              <a:defRPr kumimoji="0" lang="it-IT" sz="1600" b="1"/>
            </a:lvl4pPr>
            <a:lvl5pPr marL="1828800" indent="0" eaLnBrk="1" latinLnBrk="0" hangingPunct="1">
              <a:buNone/>
              <a:defRPr kumimoji="0" lang="it-IT" sz="1600" b="1"/>
            </a:lvl5pPr>
            <a:lvl6pPr marL="2286000" indent="0" eaLnBrk="1" latinLnBrk="0" hangingPunct="1">
              <a:buNone/>
              <a:defRPr kumimoji="0" lang="it-IT" sz="1600" b="1"/>
            </a:lvl6pPr>
            <a:lvl7pPr marL="2743200" indent="0" eaLnBrk="1" latinLnBrk="0" hangingPunct="1">
              <a:buNone/>
              <a:defRPr kumimoji="0" lang="it-IT" sz="1600" b="1"/>
            </a:lvl7pPr>
            <a:lvl8pPr marL="3200400" indent="0" eaLnBrk="1" latinLnBrk="0" hangingPunct="1">
              <a:buNone/>
              <a:defRPr kumimoji="0" lang="it-IT" sz="1600" b="1"/>
            </a:lvl8pPr>
            <a:lvl9pPr marL="3657600" indent="0" eaLnBrk="1" latinLnBrk="0" hangingPunct="1">
              <a:buNone/>
              <a:defRPr kumimoji="0" lang="it-IT" sz="1600" b="1"/>
            </a:lvl9pPr>
          </a:lstStyle>
          <a:p>
            <a:pPr lvl="0" eaLnBrk="1" latinLnBrk="0" hangingPunct="1"/>
            <a:r>
              <a:rPr lang="it-IT" smtClean="0"/>
              <a:t>Fare clic per modificare stili del testo dello schema</a:t>
            </a:r>
          </a:p>
        </p:txBody>
      </p:sp>
      <p:sp>
        <p:nvSpPr>
          <p:cNvPr id="6" name="Content Placeholder 5"/>
          <p:cNvSpPr>
            <a:spLocks noGrp="1"/>
          </p:cNvSpPr>
          <p:nvPr>
            <p:ph sz="quarter" idx="4"/>
          </p:nvPr>
        </p:nvSpPr>
        <p:spPr>
          <a:xfrm>
            <a:off x="4645025" y="2174875"/>
            <a:ext cx="4041775" cy="3951288"/>
          </a:xfrm>
        </p:spPr>
        <p:txBody>
          <a:bodyPr>
            <a:normAutofit/>
          </a:bodyPr>
          <a:lstStyle>
            <a:lvl1pPr eaLnBrk="1" latinLnBrk="0" hangingPunct="1">
              <a:defRPr kumimoji="0" lang="it-IT" sz="2000"/>
            </a:lvl1pPr>
            <a:lvl2pPr eaLnBrk="1" latinLnBrk="0" hangingPunct="1">
              <a:defRPr kumimoji="0" lang="it-IT" sz="1800"/>
            </a:lvl2pPr>
            <a:lvl3pPr eaLnBrk="1" latinLnBrk="0" hangingPunct="1">
              <a:defRPr kumimoji="0" lang="it-IT" sz="1600"/>
            </a:lvl3pPr>
            <a:lvl4pPr eaLnBrk="1" latinLnBrk="0" hangingPunct="1">
              <a:defRPr kumimoji="0" lang="it-IT" sz="1400"/>
            </a:lvl4pPr>
            <a:lvl5pPr eaLnBrk="1" latinLnBrk="0" hangingPunct="1">
              <a:defRPr kumimoji="0" lang="it-IT" sz="1400"/>
            </a:lvl5pPr>
            <a:lvl6pPr eaLnBrk="1" latinLnBrk="0" hangingPunct="1">
              <a:defRPr kumimoji="0" lang="it-IT" sz="1600"/>
            </a:lvl6pPr>
            <a:lvl7pPr eaLnBrk="1" latinLnBrk="0" hangingPunct="1">
              <a:defRPr kumimoji="0" lang="it-IT" sz="1600"/>
            </a:lvl7pPr>
            <a:lvl8pPr eaLnBrk="1" latinLnBrk="0" hangingPunct="1">
              <a:defRPr kumimoji="0" lang="it-IT" sz="1600"/>
            </a:lvl8pPr>
            <a:lvl9pPr eaLnBrk="1" latinLnBrk="0" hangingPunct="1">
              <a:defRPr kumimoji="0" lang="it-IT" sz="1600"/>
            </a:lvl9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7" name="Date Placeholder 6"/>
          <p:cNvSpPr>
            <a:spLocks noGrp="1"/>
          </p:cNvSpPr>
          <p:nvPr>
            <p:ph type="dt" sz="half" idx="10"/>
          </p:nvPr>
        </p:nvSpPr>
        <p:spPr/>
        <p:txBody>
          <a:bodyPr/>
          <a:lstStyle/>
          <a:p>
            <a:fld id="{F922158D-428B-4987-8B28-745A2AFA1252}" type="datetimeFigureOut">
              <a:t>19/06/2018</a:t>
            </a:fld>
            <a:endParaRPr kumimoji="0" lang="it-IT"/>
          </a:p>
        </p:txBody>
      </p:sp>
      <p:sp>
        <p:nvSpPr>
          <p:cNvPr id="8" name="Footer Placeholder 7"/>
          <p:cNvSpPr>
            <a:spLocks noGrp="1"/>
          </p:cNvSpPr>
          <p:nvPr>
            <p:ph type="ftr" sz="quarter" idx="11"/>
          </p:nvPr>
        </p:nvSpPr>
        <p:spPr/>
        <p:txBody>
          <a:bodyPr/>
          <a:lstStyle/>
          <a:p>
            <a:endParaRPr kumimoji="0" lang="it-IT"/>
          </a:p>
        </p:txBody>
      </p:sp>
      <p:sp>
        <p:nvSpPr>
          <p:cNvPr id="9" name="Slide Number Placeholder 8"/>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lvl1pPr eaLnBrk="1" latinLnBrk="0" hangingPunct="1">
              <a:defRPr kumimoji="0" lang="it-IT" sz="2800"/>
            </a:lvl1pPr>
          </a:lstStyle>
          <a:p>
            <a:pPr eaLnBrk="1" latinLnBrk="0" hangingPunct="1"/>
            <a:r>
              <a:rPr lang="it-IT" smtClean="0"/>
              <a:t>Fare clic per modificare lo stile del titolo</a:t>
            </a:r>
            <a:endParaRPr/>
          </a:p>
        </p:txBody>
      </p:sp>
      <p:sp>
        <p:nvSpPr>
          <p:cNvPr id="3" name="Date Placeholder 2"/>
          <p:cNvSpPr>
            <a:spLocks noGrp="1"/>
          </p:cNvSpPr>
          <p:nvPr>
            <p:ph type="dt" sz="half" idx="10"/>
          </p:nvPr>
        </p:nvSpPr>
        <p:spPr/>
        <p:txBody>
          <a:bodyPr/>
          <a:lstStyle/>
          <a:p>
            <a:fld id="{F922158D-428B-4987-8B28-745A2AFA1252}" type="datetimeFigureOut">
              <a:t>19/06/2018</a:t>
            </a:fld>
            <a:endParaRPr kumimoji="0" lang="it-IT"/>
          </a:p>
        </p:txBody>
      </p:sp>
      <p:sp>
        <p:nvSpPr>
          <p:cNvPr id="4" name="Footer Placeholder 3"/>
          <p:cNvSpPr>
            <a:spLocks noGrp="1"/>
          </p:cNvSpPr>
          <p:nvPr>
            <p:ph type="ftr" sz="quarter" idx="11"/>
          </p:nvPr>
        </p:nvSpPr>
        <p:spPr/>
        <p:txBody>
          <a:bodyPr/>
          <a:lstStyle/>
          <a:p>
            <a:endParaRPr kumimoji="0" lang="it-IT"/>
          </a:p>
        </p:txBody>
      </p:sp>
      <p:sp>
        <p:nvSpPr>
          <p:cNvPr id="5" name="Slide Number Placeholder 4"/>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22158D-428B-4987-8B28-745A2AFA1252}" type="datetimeFigureOut">
              <a:t>19/06/2018</a:t>
            </a:fld>
            <a:endParaRPr kumimoji="0" lang="it-IT"/>
          </a:p>
        </p:txBody>
      </p:sp>
      <p:sp>
        <p:nvSpPr>
          <p:cNvPr id="3" name="Footer Placeholder 2"/>
          <p:cNvSpPr>
            <a:spLocks noGrp="1"/>
          </p:cNvSpPr>
          <p:nvPr>
            <p:ph type="ftr" sz="quarter" idx="11"/>
          </p:nvPr>
        </p:nvSpPr>
        <p:spPr/>
        <p:txBody>
          <a:bodyPr/>
          <a:lstStyle/>
          <a:p>
            <a:endParaRPr kumimoji="0" lang="it-IT"/>
          </a:p>
        </p:txBody>
      </p:sp>
      <p:sp>
        <p:nvSpPr>
          <p:cNvPr id="4" name="Slide Number Placeholder 3"/>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3008313" cy="762000"/>
          </a:xfrm>
        </p:spPr>
        <p:txBody>
          <a:bodyPr anchor="b"/>
          <a:lstStyle>
            <a:lvl1pPr algn="l" eaLnBrk="1" latinLnBrk="0" hangingPunct="1">
              <a:defRPr kumimoji="0" lang="it-IT" sz="2000" b="1"/>
            </a:lvl1pPr>
          </a:lstStyle>
          <a:p>
            <a:pPr eaLnBrk="1" latinLnBrk="0" hangingPunct="1"/>
            <a:r>
              <a:rPr lang="it-IT" smtClean="0"/>
              <a:t>Fare clic per modificare lo stile del titolo</a:t>
            </a:r>
            <a:endParaRPr/>
          </a:p>
        </p:txBody>
      </p:sp>
      <p:sp>
        <p:nvSpPr>
          <p:cNvPr id="3" name="Content Placeholder 2"/>
          <p:cNvSpPr>
            <a:spLocks noGrp="1"/>
          </p:cNvSpPr>
          <p:nvPr>
            <p:ph idx="1"/>
          </p:nvPr>
        </p:nvSpPr>
        <p:spPr>
          <a:xfrm>
            <a:off x="3575050" y="914400"/>
            <a:ext cx="5111750" cy="5211763"/>
          </a:xfrm>
        </p:spPr>
        <p:txBody>
          <a:bodyPr>
            <a:normAutofit/>
          </a:bodyPr>
          <a:lstStyle>
            <a:lvl1pPr eaLnBrk="1" latinLnBrk="0" hangingPunct="1">
              <a:defRPr kumimoji="0" lang="it-IT" sz="2800"/>
            </a:lvl1pPr>
            <a:lvl2pPr eaLnBrk="1" latinLnBrk="0" hangingPunct="1">
              <a:defRPr kumimoji="0" lang="it-IT" sz="2400"/>
            </a:lvl2pPr>
            <a:lvl3pPr eaLnBrk="1" latinLnBrk="0" hangingPunct="1">
              <a:defRPr kumimoji="0" lang="it-IT" sz="2000"/>
            </a:lvl3pPr>
            <a:lvl4pPr eaLnBrk="1" latinLnBrk="0" hangingPunct="1">
              <a:defRPr kumimoji="0" lang="it-IT" sz="1800"/>
            </a:lvl4pPr>
            <a:lvl5pPr eaLnBrk="1" latinLnBrk="0" hangingPunct="1">
              <a:defRPr kumimoji="0" lang="it-IT" sz="1800"/>
            </a:lvl5pPr>
            <a:lvl6pPr eaLnBrk="1" latinLnBrk="0" hangingPunct="1">
              <a:defRPr kumimoji="0" lang="it-IT" sz="2000"/>
            </a:lvl6pPr>
            <a:lvl7pPr eaLnBrk="1" latinLnBrk="0" hangingPunct="1">
              <a:defRPr kumimoji="0" lang="it-IT" sz="2000"/>
            </a:lvl7pPr>
            <a:lvl8pPr eaLnBrk="1" latinLnBrk="0" hangingPunct="1">
              <a:defRPr kumimoji="0" lang="it-IT" sz="2000"/>
            </a:lvl8pPr>
            <a:lvl9pPr eaLnBrk="1" latinLnBrk="0" hangingPunct="1">
              <a:defRPr kumimoji="0" lang="it-IT" sz="2000"/>
            </a:lvl9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a:p>
        </p:txBody>
      </p:sp>
      <p:sp>
        <p:nvSpPr>
          <p:cNvPr id="4" name="Text Placeholder 3"/>
          <p:cNvSpPr>
            <a:spLocks noGrp="1"/>
          </p:cNvSpPr>
          <p:nvPr>
            <p:ph type="body" sz="half" idx="2"/>
          </p:nvPr>
        </p:nvSpPr>
        <p:spPr>
          <a:xfrm>
            <a:off x="457200" y="1752600"/>
            <a:ext cx="3008313" cy="4373563"/>
          </a:xfrm>
        </p:spPr>
        <p:txBody>
          <a:bodyPr/>
          <a:lstStyle>
            <a:lvl1pPr marL="0" indent="0" eaLnBrk="1" latinLnBrk="0" hangingPunct="1">
              <a:buNone/>
              <a:defRPr kumimoji="0" lang="it-IT" sz="1400"/>
            </a:lvl1pPr>
            <a:lvl2pPr marL="457200" indent="0" eaLnBrk="1" latinLnBrk="0" hangingPunct="1">
              <a:buNone/>
              <a:defRPr kumimoji="0" lang="it-IT" sz="1200"/>
            </a:lvl2pPr>
            <a:lvl3pPr marL="914400" indent="0" eaLnBrk="1" latinLnBrk="0" hangingPunct="1">
              <a:buNone/>
              <a:defRPr kumimoji="0" lang="it-IT" sz="1000"/>
            </a:lvl3pPr>
            <a:lvl4pPr marL="1371600" indent="0" eaLnBrk="1" latinLnBrk="0" hangingPunct="1">
              <a:buNone/>
              <a:defRPr kumimoji="0" lang="it-IT" sz="900"/>
            </a:lvl4pPr>
            <a:lvl5pPr marL="1828800" indent="0" eaLnBrk="1" latinLnBrk="0" hangingPunct="1">
              <a:buNone/>
              <a:defRPr kumimoji="0" lang="it-IT" sz="900"/>
            </a:lvl5pPr>
            <a:lvl6pPr marL="2286000" indent="0" eaLnBrk="1" latinLnBrk="0" hangingPunct="1">
              <a:buNone/>
              <a:defRPr kumimoji="0" lang="it-IT" sz="900"/>
            </a:lvl6pPr>
            <a:lvl7pPr marL="2743200" indent="0" eaLnBrk="1" latinLnBrk="0" hangingPunct="1">
              <a:buNone/>
              <a:defRPr kumimoji="0" lang="it-IT" sz="900"/>
            </a:lvl7pPr>
            <a:lvl8pPr marL="3200400" indent="0" eaLnBrk="1" latinLnBrk="0" hangingPunct="1">
              <a:buNone/>
              <a:defRPr kumimoji="0" lang="it-IT" sz="900"/>
            </a:lvl8pPr>
            <a:lvl9pPr marL="3657600" indent="0" eaLnBrk="1" latinLnBrk="0" hangingPunct="1">
              <a:buNone/>
              <a:defRPr kumimoji="0" lang="it-IT" sz="900"/>
            </a:lvl9pPr>
          </a:lstStyle>
          <a:p>
            <a:pPr lvl="0" eaLnBrk="1" latinLnBrk="0" hangingPunct="1"/>
            <a:r>
              <a:rPr lang="it-IT" smtClean="0"/>
              <a:t>Fare clic per modificare stili del testo dello schema</a:t>
            </a:r>
          </a:p>
        </p:txBody>
      </p:sp>
      <p:sp>
        <p:nvSpPr>
          <p:cNvPr id="5" name="Date Placeholder 4"/>
          <p:cNvSpPr>
            <a:spLocks noGrp="1"/>
          </p:cNvSpPr>
          <p:nvPr>
            <p:ph type="dt" sz="half" idx="10"/>
          </p:nvPr>
        </p:nvSpPr>
        <p:spPr/>
        <p:txBody>
          <a:bodyPr/>
          <a:lstStyle/>
          <a:p>
            <a:fld id="{F922158D-428B-4987-8B28-745A2AFA1252}" type="datetimeFigureOut">
              <a:t>19/06/2018</a:t>
            </a:fld>
            <a:endParaRPr kumimoji="0" lang="it-IT"/>
          </a:p>
        </p:txBody>
      </p:sp>
      <p:sp>
        <p:nvSpPr>
          <p:cNvPr id="6" name="Footer Placeholder 5"/>
          <p:cNvSpPr>
            <a:spLocks noGrp="1"/>
          </p:cNvSpPr>
          <p:nvPr>
            <p:ph type="ftr" sz="quarter" idx="11"/>
          </p:nvPr>
        </p:nvSpPr>
        <p:spPr/>
        <p:txBody>
          <a:bodyPr/>
          <a:lstStyle/>
          <a:p>
            <a:endParaRPr kumimoji="0" lang="it-IT"/>
          </a:p>
        </p:txBody>
      </p:sp>
      <p:sp>
        <p:nvSpPr>
          <p:cNvPr id="7" name="Slide Number Placeholder 6"/>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eaLnBrk="1" latinLnBrk="0" hangingPunct="1">
              <a:defRPr kumimoji="0" lang="it-IT" sz="2000" b="1"/>
            </a:lvl1pPr>
          </a:lstStyle>
          <a:p>
            <a:pPr eaLnBrk="1" latinLnBrk="0" hangingPunct="1"/>
            <a:r>
              <a:rPr lang="it-IT" smtClean="0"/>
              <a:t>Fare clic per modificare lo stile del titolo</a:t>
            </a:r>
            <a:endParaRPr/>
          </a:p>
        </p:txBody>
      </p:sp>
      <p:sp>
        <p:nvSpPr>
          <p:cNvPr id="3" name="Picture Placeholder 2"/>
          <p:cNvSpPr>
            <a:spLocks noGrp="1"/>
          </p:cNvSpPr>
          <p:nvPr>
            <p:ph type="pic" idx="1"/>
          </p:nvPr>
        </p:nvSpPr>
        <p:spPr>
          <a:xfrm>
            <a:off x="1792288" y="612775"/>
            <a:ext cx="5486400" cy="4114800"/>
          </a:xfrm>
        </p:spPr>
        <p:txBody>
          <a:bodyPr/>
          <a:lstStyle>
            <a:lvl1pPr marL="0" indent="0" eaLnBrk="1" latinLnBrk="0" hangingPunct="1">
              <a:buNone/>
              <a:defRPr kumimoji="0" lang="it-IT" sz="3200"/>
            </a:lvl1pPr>
            <a:lvl2pPr marL="457200" indent="0" eaLnBrk="1" latinLnBrk="0" hangingPunct="1">
              <a:buNone/>
              <a:defRPr kumimoji="0" lang="it-IT" sz="2800"/>
            </a:lvl2pPr>
            <a:lvl3pPr marL="914400" indent="0" eaLnBrk="1" latinLnBrk="0" hangingPunct="1">
              <a:buNone/>
              <a:defRPr kumimoji="0" lang="it-IT" sz="2400"/>
            </a:lvl3pPr>
            <a:lvl4pPr marL="1371600" indent="0" eaLnBrk="1" latinLnBrk="0" hangingPunct="1">
              <a:buNone/>
              <a:defRPr kumimoji="0" lang="it-IT" sz="2000"/>
            </a:lvl4pPr>
            <a:lvl5pPr marL="1828800" indent="0" eaLnBrk="1" latinLnBrk="0" hangingPunct="1">
              <a:buNone/>
              <a:defRPr kumimoji="0" lang="it-IT" sz="2000"/>
            </a:lvl5pPr>
            <a:lvl6pPr marL="2286000" indent="0" eaLnBrk="1" latinLnBrk="0" hangingPunct="1">
              <a:buNone/>
              <a:defRPr kumimoji="0" lang="it-IT" sz="2000"/>
            </a:lvl6pPr>
            <a:lvl7pPr marL="2743200" indent="0" eaLnBrk="1" latinLnBrk="0" hangingPunct="1">
              <a:buNone/>
              <a:defRPr kumimoji="0" lang="it-IT" sz="2000"/>
            </a:lvl7pPr>
            <a:lvl8pPr marL="3200400" indent="0" eaLnBrk="1" latinLnBrk="0" hangingPunct="1">
              <a:buNone/>
              <a:defRPr kumimoji="0" lang="it-IT" sz="2000"/>
            </a:lvl8pPr>
            <a:lvl9pPr marL="3657600" indent="0" eaLnBrk="1" latinLnBrk="0" hangingPunct="1">
              <a:buNone/>
              <a:defRPr kumimoji="0" lang="it-IT" sz="2000"/>
            </a:lvl9pPr>
          </a:lstStyle>
          <a:p>
            <a:pPr eaLnBrk="1" latinLnBrk="0" hangingPunct="1"/>
            <a:r>
              <a:rPr lang="it-IT" smtClean="0"/>
              <a:t>Fare clic sull'icona per inserire un'immagine</a:t>
            </a:r>
            <a:endParaRPr/>
          </a:p>
        </p:txBody>
      </p:sp>
      <p:sp>
        <p:nvSpPr>
          <p:cNvPr id="4" name="Text Placeholder 3"/>
          <p:cNvSpPr>
            <a:spLocks noGrp="1"/>
          </p:cNvSpPr>
          <p:nvPr>
            <p:ph type="body" sz="half" idx="2"/>
          </p:nvPr>
        </p:nvSpPr>
        <p:spPr>
          <a:xfrm>
            <a:off x="1792288" y="5367338"/>
            <a:ext cx="5486400" cy="804862"/>
          </a:xfrm>
        </p:spPr>
        <p:txBody>
          <a:bodyPr/>
          <a:lstStyle>
            <a:lvl1pPr marL="0" indent="0" eaLnBrk="1" latinLnBrk="0" hangingPunct="1">
              <a:buNone/>
              <a:defRPr kumimoji="0" lang="it-IT" sz="1400"/>
            </a:lvl1pPr>
            <a:lvl2pPr marL="457200" indent="0" eaLnBrk="1" latinLnBrk="0" hangingPunct="1">
              <a:buNone/>
              <a:defRPr kumimoji="0" lang="it-IT" sz="1200"/>
            </a:lvl2pPr>
            <a:lvl3pPr marL="914400" indent="0" eaLnBrk="1" latinLnBrk="0" hangingPunct="1">
              <a:buNone/>
              <a:defRPr kumimoji="0" lang="it-IT" sz="1000"/>
            </a:lvl3pPr>
            <a:lvl4pPr marL="1371600" indent="0" eaLnBrk="1" latinLnBrk="0" hangingPunct="1">
              <a:buNone/>
              <a:defRPr kumimoji="0" lang="it-IT" sz="900"/>
            </a:lvl4pPr>
            <a:lvl5pPr marL="1828800" indent="0" eaLnBrk="1" latinLnBrk="0" hangingPunct="1">
              <a:buNone/>
              <a:defRPr kumimoji="0" lang="it-IT" sz="900"/>
            </a:lvl5pPr>
            <a:lvl6pPr marL="2286000" indent="0" eaLnBrk="1" latinLnBrk="0" hangingPunct="1">
              <a:buNone/>
              <a:defRPr kumimoji="0" lang="it-IT" sz="900"/>
            </a:lvl6pPr>
            <a:lvl7pPr marL="2743200" indent="0" eaLnBrk="1" latinLnBrk="0" hangingPunct="1">
              <a:buNone/>
              <a:defRPr kumimoji="0" lang="it-IT" sz="900"/>
            </a:lvl7pPr>
            <a:lvl8pPr marL="3200400" indent="0" eaLnBrk="1" latinLnBrk="0" hangingPunct="1">
              <a:buNone/>
              <a:defRPr kumimoji="0" lang="it-IT" sz="900"/>
            </a:lvl8pPr>
            <a:lvl9pPr marL="3657600" indent="0" eaLnBrk="1" latinLnBrk="0" hangingPunct="1">
              <a:buNone/>
              <a:defRPr kumimoji="0" lang="it-IT" sz="900"/>
            </a:lvl9pPr>
          </a:lstStyle>
          <a:p>
            <a:pPr lvl="0" eaLnBrk="1" latinLnBrk="0" hangingPunct="1"/>
            <a:r>
              <a:rPr lang="it-IT" smtClean="0"/>
              <a:t>Fare clic per modificare stili del testo dello schema</a:t>
            </a:r>
          </a:p>
        </p:txBody>
      </p:sp>
      <p:sp>
        <p:nvSpPr>
          <p:cNvPr id="5" name="Date Placeholder 4"/>
          <p:cNvSpPr>
            <a:spLocks noGrp="1"/>
          </p:cNvSpPr>
          <p:nvPr>
            <p:ph type="dt" sz="half" idx="10"/>
          </p:nvPr>
        </p:nvSpPr>
        <p:spPr/>
        <p:txBody>
          <a:bodyPr/>
          <a:lstStyle/>
          <a:p>
            <a:fld id="{F922158D-428B-4987-8B28-745A2AFA1252}" type="datetimeFigureOut">
              <a:t>19/06/2018</a:t>
            </a:fld>
            <a:endParaRPr kumimoji="0" lang="it-IT"/>
          </a:p>
        </p:txBody>
      </p:sp>
      <p:sp>
        <p:nvSpPr>
          <p:cNvPr id="6" name="Footer Placeholder 5"/>
          <p:cNvSpPr>
            <a:spLocks noGrp="1"/>
          </p:cNvSpPr>
          <p:nvPr>
            <p:ph type="ftr" sz="quarter" idx="11"/>
          </p:nvPr>
        </p:nvSpPr>
        <p:spPr/>
        <p:txBody>
          <a:bodyPr/>
          <a:lstStyle/>
          <a:p>
            <a:endParaRPr kumimoji="0" lang="it-IT"/>
          </a:p>
        </p:txBody>
      </p:sp>
      <p:sp>
        <p:nvSpPr>
          <p:cNvPr id="7" name="Slide Number Placeholder 6"/>
          <p:cNvSpPr>
            <a:spLocks noGrp="1"/>
          </p:cNvSpPr>
          <p:nvPr>
            <p:ph type="sldNum" sz="quarter" idx="12"/>
          </p:nvPr>
        </p:nvSpPr>
        <p:spPr/>
        <p:txBody>
          <a:bodyPr/>
          <a:lstStyle/>
          <a:p>
            <a:fld id="{515FC477-0A05-4F3E-8EE9-E015C9089D56}" type="slidenum">
              <a:t>‹N›</a:t>
            </a:fld>
            <a:endParaRPr kumimoji="0" lang="it-IT"/>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914400"/>
            <a:ext cx="8229600" cy="914400"/>
          </a:xfrm>
          <a:prstGeom prst="rect">
            <a:avLst/>
          </a:prstGeom>
        </p:spPr>
        <p:txBody>
          <a:bodyPr vert="horz" lIns="91440" tIns="45720" rIns="91440" bIns="45720" rtlCol="0" anchor="ctr">
            <a:normAutofit/>
          </a:bodyPr>
          <a:lstStyle/>
          <a:p>
            <a:pPr eaLnBrk="1" latinLnBrk="0" hangingPunct="1"/>
            <a:r>
              <a:rPr kumimoji="0" lang="it-IT" dirty="0" smtClean="0"/>
              <a:t>Fare clic per modificare lo stile del titolo</a:t>
            </a:r>
            <a:endParaRPr kumimoji="0" lang="en-US" dirty="0" smtClean="0"/>
          </a:p>
        </p:txBody>
      </p:sp>
      <p:sp>
        <p:nvSpPr>
          <p:cNvPr id="3" name="Text Placeholder 2"/>
          <p:cNvSpPr>
            <a:spLocks noGrp="1"/>
          </p:cNvSpPr>
          <p:nvPr>
            <p:ph type="body" idx="1"/>
          </p:nvPr>
        </p:nvSpPr>
        <p:spPr>
          <a:xfrm>
            <a:off x="457200" y="1828800"/>
            <a:ext cx="8229600" cy="4297363"/>
          </a:xfrm>
          <a:prstGeom prst="rect">
            <a:avLst/>
          </a:prstGeom>
        </p:spPr>
        <p:txBody>
          <a:bodyPr vert="horz" lIns="91440" tIns="45720" rIns="91440" bIns="45720" rtlCol="0">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latinLnBrk="0" hangingPunct="1">
              <a:defRPr kumimoji="0" lang="it-IT" sz="1200">
                <a:solidFill>
                  <a:schemeClr val="tx1">
                    <a:tint val="75000"/>
                  </a:schemeClr>
                </a:solidFill>
              </a:defRPr>
            </a:lvl1pPr>
          </a:lstStyle>
          <a:p>
            <a:fld id="{F922158D-428B-4987-8B28-745A2AFA1252}" type="datetimeFigureOut">
              <a:t>19/06/2018</a:t>
            </a:fld>
            <a:endParaRPr kumimoji="0" lang="it-IT"/>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latinLnBrk="0" hangingPunct="1">
              <a:defRPr kumimoji="0" lang="it-IT" sz="1200">
                <a:solidFill>
                  <a:schemeClr val="tx1">
                    <a:tint val="75000"/>
                  </a:schemeClr>
                </a:solidFill>
              </a:defRPr>
            </a:lvl1pPr>
          </a:lstStyle>
          <a:p>
            <a:endParaRPr kumimoji="0" lang="it-I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latinLnBrk="0" hangingPunct="1">
              <a:defRPr kumimoji="0" lang="it-IT" sz="1200">
                <a:solidFill>
                  <a:schemeClr val="tx1">
                    <a:tint val="75000"/>
                  </a:schemeClr>
                </a:solidFill>
              </a:defRPr>
            </a:lvl1pPr>
          </a:lstStyle>
          <a:p>
            <a:fld id="{515FC477-0A05-4F3E-8EE9-E015C9089D56}" type="slidenum">
              <a:t>‹N›</a:t>
            </a:fld>
            <a:endParaRPr kumimoji="0" lang="it-IT"/>
          </a:p>
        </p:txBody>
      </p:sp>
      <p:pic>
        <p:nvPicPr>
          <p:cNvPr id="7" name="Picture 6"/>
          <p:cNvPicPr>
            <a:picLocks noChangeAspect="1"/>
          </p:cNvPicPr>
          <p:nvPr/>
        </p:nvPicPr>
        <p:blipFill rotWithShape="1">
          <a:blip r:embed="rId13" cstate="email">
            <a:extLst>
              <a:ext uri="{28A0092B-C50C-407E-A947-70E740481C1C}">
                <a14:useLocalDpi xmlns:a14="http://schemas.microsoft.com/office/drawing/2010/main"/>
              </a:ext>
            </a:extLst>
          </a:blip>
          <a:srcRect l="-144"/>
          <a:stretch/>
        </p:blipFill>
        <p:spPr>
          <a:xfrm>
            <a:off x="-13251" y="0"/>
            <a:ext cx="9157252" cy="660449"/>
          </a:xfrm>
          <a:prstGeom prst="rect">
            <a:avLst/>
          </a:prstGeom>
        </p:spPr>
      </p:pic>
      <p:pic>
        <p:nvPicPr>
          <p:cNvPr id="3074" name="Picture 2" descr="Creative Commons Licens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100392" y="182586"/>
            <a:ext cx="838200" cy="2952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p:transition>
  <p:timing>
    <p:tnLst>
      <p:par>
        <p:cTn id="1" dur="indefinite" restart="never" nodeType="tmRoot"/>
      </p:par>
    </p:tnLst>
  </p:timing>
  <p:txStyles>
    <p:titleStyle>
      <a:lvl1pPr algn="l" defTabSz="914400" rtl="0" eaLnBrk="1" latinLnBrk="0" hangingPunct="1">
        <a:spcBef>
          <a:spcPct val="0"/>
        </a:spcBef>
        <a:buNone/>
        <a:defRPr kumimoji="0" lang="it-IT" sz="28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it-IT"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it-IT"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it-IT"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it-IT"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it-IT"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it-IT"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it-IT"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it-IT"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it-IT" sz="2000" kern="1200">
          <a:solidFill>
            <a:schemeClr val="tx1"/>
          </a:solidFill>
          <a:latin typeface="+mn-lt"/>
          <a:ea typeface="+mn-ea"/>
          <a:cs typeface="+mn-cs"/>
        </a:defRPr>
      </a:lvl9pPr>
    </p:bodyStyle>
    <p:otherStyle>
      <a:defPPr>
        <a:defRPr kumimoji="0" lang="it-IT"/>
      </a:defPPr>
      <a:lvl1pPr marL="0" algn="l" defTabSz="914400" rtl="0" eaLnBrk="1" latinLnBrk="0" hangingPunct="1">
        <a:defRPr kumimoji="0" lang="it-IT" sz="1800" kern="1200">
          <a:solidFill>
            <a:schemeClr val="tx1"/>
          </a:solidFill>
          <a:latin typeface="+mn-lt"/>
          <a:ea typeface="+mn-ea"/>
          <a:cs typeface="+mn-cs"/>
        </a:defRPr>
      </a:lvl1pPr>
      <a:lvl2pPr marL="457200" algn="l" defTabSz="914400" rtl="0" eaLnBrk="1" latinLnBrk="0" hangingPunct="1">
        <a:defRPr kumimoji="0" lang="it-IT" sz="1800" kern="1200">
          <a:solidFill>
            <a:schemeClr val="tx1"/>
          </a:solidFill>
          <a:latin typeface="+mn-lt"/>
          <a:ea typeface="+mn-ea"/>
          <a:cs typeface="+mn-cs"/>
        </a:defRPr>
      </a:lvl2pPr>
      <a:lvl3pPr marL="914400" algn="l" defTabSz="914400" rtl="0" eaLnBrk="1" latinLnBrk="0" hangingPunct="1">
        <a:defRPr kumimoji="0" lang="it-IT" sz="1800" kern="1200">
          <a:solidFill>
            <a:schemeClr val="tx1"/>
          </a:solidFill>
          <a:latin typeface="+mn-lt"/>
          <a:ea typeface="+mn-ea"/>
          <a:cs typeface="+mn-cs"/>
        </a:defRPr>
      </a:lvl3pPr>
      <a:lvl4pPr marL="1371600" algn="l" defTabSz="914400" rtl="0" eaLnBrk="1" latinLnBrk="0" hangingPunct="1">
        <a:defRPr kumimoji="0" lang="it-IT" sz="1800" kern="1200">
          <a:solidFill>
            <a:schemeClr val="tx1"/>
          </a:solidFill>
          <a:latin typeface="+mn-lt"/>
          <a:ea typeface="+mn-ea"/>
          <a:cs typeface="+mn-cs"/>
        </a:defRPr>
      </a:lvl4pPr>
      <a:lvl5pPr marL="1828800" algn="l" defTabSz="914400" rtl="0" eaLnBrk="1" latinLnBrk="0" hangingPunct="1">
        <a:defRPr kumimoji="0" lang="it-IT" sz="1800" kern="1200">
          <a:solidFill>
            <a:schemeClr val="tx1"/>
          </a:solidFill>
          <a:latin typeface="+mn-lt"/>
          <a:ea typeface="+mn-ea"/>
          <a:cs typeface="+mn-cs"/>
        </a:defRPr>
      </a:lvl5pPr>
      <a:lvl6pPr marL="2286000" algn="l" defTabSz="914400" rtl="0" eaLnBrk="1" latinLnBrk="0" hangingPunct="1">
        <a:defRPr kumimoji="0" lang="it-IT" sz="1800" kern="1200">
          <a:solidFill>
            <a:schemeClr val="tx1"/>
          </a:solidFill>
          <a:latin typeface="+mn-lt"/>
          <a:ea typeface="+mn-ea"/>
          <a:cs typeface="+mn-cs"/>
        </a:defRPr>
      </a:lvl6pPr>
      <a:lvl7pPr marL="2743200" algn="l" defTabSz="914400" rtl="0" eaLnBrk="1" latinLnBrk="0" hangingPunct="1">
        <a:defRPr kumimoji="0" lang="it-IT" sz="1800" kern="1200">
          <a:solidFill>
            <a:schemeClr val="tx1"/>
          </a:solidFill>
          <a:latin typeface="+mn-lt"/>
          <a:ea typeface="+mn-ea"/>
          <a:cs typeface="+mn-cs"/>
        </a:defRPr>
      </a:lvl7pPr>
      <a:lvl8pPr marL="3200400" algn="l" defTabSz="914400" rtl="0" eaLnBrk="1" latinLnBrk="0" hangingPunct="1">
        <a:defRPr kumimoji="0" lang="it-IT" sz="1800" kern="1200">
          <a:solidFill>
            <a:schemeClr val="tx1"/>
          </a:solidFill>
          <a:latin typeface="+mn-lt"/>
          <a:ea typeface="+mn-ea"/>
          <a:cs typeface="+mn-cs"/>
        </a:defRPr>
      </a:lvl8pPr>
      <a:lvl9pPr marL="3657600" algn="l" defTabSz="914400" rtl="0" eaLnBrk="1" latinLnBrk="0" hangingPunct="1">
        <a:defRPr kumimoji="0" lang="it-IT"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1F7635-E3AB-43BD-8133-8F0B128696D5}" type="datetimeFigureOut">
              <a:rPr lang="it-IT" smtClean="0"/>
              <a:t>19/06/2018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507C23-5817-4FC8-A1B3-A939BAC272E8}" type="slidenum">
              <a:rPr lang="it-IT" smtClean="0"/>
              <a:t>‹N›</a:t>
            </a:fld>
            <a:endParaRPr lang="it-IT"/>
          </a:p>
        </p:txBody>
      </p:sp>
    </p:spTree>
    <p:extLst>
      <p:ext uri="{BB962C8B-B14F-4D97-AF65-F5344CB8AC3E}">
        <p14:creationId xmlns:p14="http://schemas.microsoft.com/office/powerpoint/2010/main" val="21760194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Paola.fornari.ms@istruzione.it" TargetMode="External"/><Relationship Id="rId2" Type="http://schemas.openxmlformats.org/officeDocument/2006/relationships/hyperlink" Target="mailto:Francesca.fini.ms@istruzione.it" TargetMode="External"/><Relationship Id="rId1" Type="http://schemas.openxmlformats.org/officeDocument/2006/relationships/slideLayout" Target="../slideLayouts/slideLayout3.xml"/><Relationship Id="rId4" Type="http://schemas.openxmlformats.org/officeDocument/2006/relationships/hyperlink" Target="mailto:eriberto.michelucci.ms@istruzione.it" TargetMode="Externa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toscana-istruzione.it/" TargetMode="External"/><Relationship Id="rId1" Type="http://schemas.openxmlformats.org/officeDocument/2006/relationships/slideLayout" Target="../slideLayouts/slideLayout3.xml"/><Relationship Id="rId5" Type="http://schemas.openxmlformats.org/officeDocument/2006/relationships/slide" Target="slide5.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5.xml"/><Relationship Id="rId1" Type="http://schemas.openxmlformats.org/officeDocument/2006/relationships/slideLayout" Target="../slideLayouts/slideLayout3.xml"/><Relationship Id="rId6" Type="http://schemas.openxmlformats.org/officeDocument/2006/relationships/slide" Target="slide2.xml"/><Relationship Id="rId5" Type="http://schemas.openxmlformats.org/officeDocument/2006/relationships/slide" Target="slide20.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hyperlink" Target="http://www.miur.gov.it/documents/20182/1224545/MIUR.AOODGOSV.REGISTRO_UFFICIALE(U).0007382.27-04-20181.pdf/31d415a2-1a6f-47c8-9e47-5602dca20a07?version=1.0" TargetMode="External"/><Relationship Id="rId1" Type="http://schemas.openxmlformats.org/officeDocument/2006/relationships/slideLayout" Target="../slideLayouts/slideLayout3.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istruzione.it/esame_di_stato/commissione-web.shtml" TargetMode="Externa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14.xml"/><Relationship Id="rId4" Type="http://schemas.openxmlformats.org/officeDocument/2006/relationships/image" Target="../media/image9.gif"/></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21.xml"/><Relationship Id="rId2" Type="http://schemas.openxmlformats.org/officeDocument/2006/relationships/slide" Target="slide4.xml"/><Relationship Id="rId1" Type="http://schemas.openxmlformats.org/officeDocument/2006/relationships/slideLayout" Target="../slideLayouts/slideLayout3.xml"/><Relationship Id="rId6" Type="http://schemas.openxmlformats.org/officeDocument/2006/relationships/slide" Target="slide14.xml"/><Relationship Id="rId5" Type="http://schemas.openxmlformats.org/officeDocument/2006/relationships/slide" Target="slide6.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9.xml"/><Relationship Id="rId1" Type="http://schemas.openxmlformats.org/officeDocument/2006/relationships/slideLayout" Target="../slideLayouts/slideLayout3.xml"/><Relationship Id="rId4" Type="http://schemas.openxmlformats.org/officeDocument/2006/relationships/slide" Target="slide2.xml"/></Relationships>
</file>

<file path=ppt/slides/_rels/slide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3.xml"/><Relationship Id="rId4" Type="http://schemas.openxmlformats.org/officeDocument/2006/relationships/slide" Target="slide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hyperlink" Target="http://www.gazzettaufficiale.it/eli/id/2015/02/24/15G00021/sg;jsessionid=tA8rbSTQ5adbKkRaLv9wng__.ntc-as5-guri2a" TargetMode="External"/><Relationship Id="rId13" Type="http://schemas.openxmlformats.org/officeDocument/2006/relationships/hyperlink" Target="http://www.istruzione.it/esame_di_stato/normativa_sc_2017-18.shtml" TargetMode="External"/><Relationship Id="rId3" Type="http://schemas.openxmlformats.org/officeDocument/2006/relationships/hyperlink" Target="http://www.normattiva.it/atto/caricaDettaglioAtto?atto.dataPubblicazioneGazzetta=1998-09-09&amp;atto.codiceRedazionale=098G0376&amp;currentPage=1" TargetMode="External"/><Relationship Id="rId7" Type="http://schemas.openxmlformats.org/officeDocument/2006/relationships/hyperlink" Target="http://hubmiur.pubblica.istruzione.it/web/istruzione/dm99_09" TargetMode="External"/><Relationship Id="rId12" Type="http://schemas.openxmlformats.org/officeDocument/2006/relationships/hyperlink" Target="http://www.miur.gov.it/documents/20182/0/OM_350_DECRETI_SPER.zip/d3ed1448-a153-4802-9cde-7c08ca50688e" TargetMode="External"/><Relationship Id="rId2" Type="http://schemas.openxmlformats.org/officeDocument/2006/relationships/hyperlink" Target="http://www.normattiva.it/atto/caricaDettaglioAtto?atto.dataPubblicazioneGazzetta=1997-12-23&amp;atto.codiceRedazionale=097G0476&amp;currentPage=1" TargetMode="External"/><Relationship Id="rId1" Type="http://schemas.openxmlformats.org/officeDocument/2006/relationships/slideLayout" Target="../slideLayouts/slideLayout3.xml"/><Relationship Id="rId6" Type="http://schemas.openxmlformats.org/officeDocument/2006/relationships/hyperlink" Target="http://www.normattiva.it/atto/caricaDettaglioAtto?atto.dataPubblicazioneGazzetta=2001-01-24&amp;atto.codiceRedazionale=001G0033&amp;currentPage=1" TargetMode="External"/><Relationship Id="rId11" Type="http://schemas.openxmlformats.org/officeDocument/2006/relationships/hyperlink" Target="http://www.miur.gov.it/documents/20182/0/Circolare+n.+4537+del+16+marzo+2018+e+allegati/e1f6012c-d7b3-480b-8959-fa3c3cf83366?version=1.0" TargetMode="External"/><Relationship Id="rId5" Type="http://schemas.openxmlformats.org/officeDocument/2006/relationships/hyperlink" Target="http://www.normattiva.it/atto/caricaDettaglioAtto?atto.dataPubblicazioneGazzetta=2007-01-13&amp;atto.codiceRedazionale=006G0315" TargetMode="External"/><Relationship Id="rId15" Type="http://schemas.openxmlformats.org/officeDocument/2006/relationships/slide" Target="slide2.xml"/><Relationship Id="rId10" Type="http://schemas.openxmlformats.org/officeDocument/2006/relationships/hyperlink" Target="http://www.miur.gov.it/web/guest/-/-maturita2018-annunciate-le-materie-della-seconda-prova" TargetMode="External"/><Relationship Id="rId4" Type="http://schemas.openxmlformats.org/officeDocument/2006/relationships/hyperlink" Target="http://archivio.pubblica.istruzione.it/argomenti/esamedistato/secondo_ciclo/quadro/terza_01.htm" TargetMode="External"/><Relationship Id="rId9" Type="http://schemas.openxmlformats.org/officeDocument/2006/relationships/hyperlink" Target="http://www.istruzione.it/allegati/2015/dm319_15.pdf" TargetMode="External"/><Relationship Id="rId14" Type="http://schemas.openxmlformats.org/officeDocument/2006/relationships/hyperlink" Target="https://www.toscana-istruzione.it/lms/" TargetMode="Externa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3.xml"/><Relationship Id="rId6" Type="http://schemas.openxmlformats.org/officeDocument/2006/relationships/slide" Target="slide5.xml"/><Relationship Id="rId5" Type="http://schemas.openxmlformats.org/officeDocument/2006/relationships/slide" Target="slide2.xml"/><Relationship Id="rId4" Type="http://schemas.openxmlformats.org/officeDocument/2006/relationships/hyperlink" Target="http://toscana-istruzione.it/"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mailto:marina.baretta@istruzione.it" TargetMode="External"/><Relationship Id="rId3" Type="http://schemas.openxmlformats.org/officeDocument/2006/relationships/hyperlink" Target="mailto:Luca.salvini1@istruzione.it" TargetMode="External"/><Relationship Id="rId7" Type="http://schemas.openxmlformats.org/officeDocument/2006/relationships/hyperlink" Target="mailto:Paola.fasano@istruzione.it" TargetMode="External"/><Relationship Id="rId2" Type="http://schemas.openxmlformats.org/officeDocument/2006/relationships/hyperlink" Target="mailto:Giacomo.dagostino@istruzione.it" TargetMode="External"/><Relationship Id="rId1" Type="http://schemas.openxmlformats.org/officeDocument/2006/relationships/slideLayout" Target="../slideLayouts/slideLayout3.xml"/><Relationship Id="rId6" Type="http://schemas.openxmlformats.org/officeDocument/2006/relationships/hyperlink" Target="mailto:Luigi.sebastiani@istruzione.it" TargetMode="External"/><Relationship Id="rId5" Type="http://schemas.openxmlformats.org/officeDocument/2006/relationships/hyperlink" Target="mailto:luigi.sebastiani@istruzione.it" TargetMode="External"/><Relationship Id="rId10" Type="http://schemas.openxmlformats.org/officeDocument/2006/relationships/slide" Target="slide5.xml"/><Relationship Id="rId4" Type="http://schemas.openxmlformats.org/officeDocument/2006/relationships/hyperlink" Target="mailto:Anna.pezzati@istruzione.it" TargetMode="External"/><Relationship Id="rId9"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539552" y="1183666"/>
            <a:ext cx="6048672" cy="1741278"/>
          </a:xfrm>
        </p:spPr>
        <p:txBody>
          <a:bodyPr>
            <a:normAutofit fontScale="90000"/>
          </a:bodyPr>
          <a:lstStyle/>
          <a:p>
            <a:pPr algn="ctr"/>
            <a:r>
              <a:rPr lang="it-IT" i="1" dirty="0" smtClean="0"/>
              <a:t>Indicazioni, chiarimenti e orientamenti</a:t>
            </a:r>
            <a:br>
              <a:rPr lang="it-IT" i="1" dirty="0" smtClean="0"/>
            </a:br>
            <a:r>
              <a:rPr lang="it-IT" i="1" dirty="0" smtClean="0"/>
              <a:t>sull’Esame di stato del 2° ciclo</a:t>
            </a:r>
            <a:r>
              <a:rPr lang="it-IT" dirty="0" smtClean="0"/>
              <a:t/>
            </a:r>
            <a:br>
              <a:rPr lang="it-IT" dirty="0" smtClean="0"/>
            </a:br>
            <a:r>
              <a:rPr lang="it-IT" sz="2200" dirty="0" smtClean="0"/>
              <a:t>Conferenza con i Presidenti</a:t>
            </a:r>
            <a:br>
              <a:rPr lang="it-IT" sz="2200" dirty="0" smtClean="0"/>
            </a:br>
            <a:r>
              <a:rPr lang="it-IT" sz="2200" dirty="0" smtClean="0"/>
              <a:t>Massa</a:t>
            </a:r>
            <a:r>
              <a:rPr lang="it-IT" sz="1800" dirty="0" smtClean="0"/>
              <a:t>, Liceo Classico  « Rossi», via Democrazia   </a:t>
            </a:r>
            <a:r>
              <a:rPr lang="it-IT" sz="2200" dirty="0" smtClean="0"/>
              <a:t>- 19 giugno 2018</a:t>
            </a:r>
            <a:endParaRPr lang="it-IT" sz="2200" dirty="0"/>
          </a:p>
        </p:txBody>
      </p:sp>
      <p:sp>
        <p:nvSpPr>
          <p:cNvPr id="3" name="Subtitle 2"/>
          <p:cNvSpPr>
            <a:spLocks noGrp="1"/>
          </p:cNvSpPr>
          <p:nvPr>
            <p:ph type="subTitle" idx="1"/>
            <p:custDataLst>
              <p:tags r:id="rId3"/>
            </p:custDataLst>
          </p:nvPr>
        </p:nvSpPr>
        <p:spPr>
          <a:xfrm>
            <a:off x="1187624" y="5805264"/>
            <a:ext cx="6940364" cy="720080"/>
          </a:xfrm>
        </p:spPr>
        <p:txBody>
          <a:bodyPr>
            <a:normAutofit/>
          </a:bodyPr>
          <a:lstStyle/>
          <a:p>
            <a:pPr algn="ctr"/>
            <a:r>
              <a:rPr lang="it-IT" sz="1400" i="1" dirty="0" smtClean="0"/>
              <a:t>Dirigente tecnico </a:t>
            </a:r>
            <a:r>
              <a:rPr lang="it-IT" sz="1400" i="1" dirty="0"/>
              <a:t> </a:t>
            </a:r>
            <a:r>
              <a:rPr lang="it-IT" sz="1400" i="1" dirty="0" smtClean="0"/>
              <a:t>Luigi Sebastiani</a:t>
            </a:r>
            <a:endParaRPr lang="it-IT" sz="1200" dirty="0"/>
          </a:p>
        </p:txBody>
      </p:sp>
      <p:pic>
        <p:nvPicPr>
          <p:cNvPr id="20" name="Picture 4" descr="Immagine con il Logo del MIUR e il riferimento alla Toscana" title="Logo"/>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33272" y="152708"/>
            <a:ext cx="27130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ttangolo 20"/>
          <p:cNvSpPr/>
          <p:nvPr/>
        </p:nvSpPr>
        <p:spPr>
          <a:xfrm>
            <a:off x="35095" y="609908"/>
            <a:ext cx="3168352" cy="507831"/>
          </a:xfrm>
          <a:prstGeom prst="rect">
            <a:avLst/>
          </a:prstGeom>
        </p:spPr>
        <p:txBody>
          <a:bodyPr wrap="square">
            <a:spAutoFit/>
          </a:bodyPr>
          <a:lstStyle/>
          <a:p>
            <a:pPr algn="ctr"/>
            <a:r>
              <a:rPr lang="it-IT" sz="900" i="1" dirty="0"/>
              <a:t>Ministero dell’Istruzione, dell’Università e della Ricerca</a:t>
            </a:r>
          </a:p>
          <a:p>
            <a:pPr algn="ctr"/>
            <a:r>
              <a:rPr lang="it-IT" sz="900" i="1" dirty="0"/>
              <a:t>Ufficio Scolastico Regionale per la Toscana</a:t>
            </a:r>
          </a:p>
          <a:p>
            <a:pPr algn="ctr"/>
            <a:r>
              <a:rPr lang="it-IT" sz="900" i="1" dirty="0"/>
              <a:t>Direzione Generale </a:t>
            </a:r>
          </a:p>
        </p:txBody>
      </p:sp>
      <p:pic>
        <p:nvPicPr>
          <p:cNvPr id="24" name="Picture 6"/>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3347864" y="152708"/>
            <a:ext cx="863600" cy="863600"/>
          </a:xfrm>
          <a:prstGeom prst="rect">
            <a:avLst/>
          </a:prstGeom>
          <a:noFill/>
          <a:ln>
            <a:noFill/>
          </a:ln>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REFERENTI AMBITO TERRITORIALE DI MASSA</a:t>
            </a: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3538004543"/>
              </p:ext>
            </p:extLst>
          </p:nvPr>
        </p:nvGraphicFramePr>
        <p:xfrm>
          <a:off x="179513" y="1828801"/>
          <a:ext cx="8507288" cy="4753588"/>
        </p:xfrm>
        <a:graphic>
          <a:graphicData uri="http://schemas.openxmlformats.org/drawingml/2006/table">
            <a:tbl>
              <a:tblPr firstRow="1" bandRow="1">
                <a:tableStyleId>{5C22544A-7EE6-4342-B048-85BDC9FD1C3A}</a:tableStyleId>
              </a:tblPr>
              <a:tblGrid>
                <a:gridCol w="1923608"/>
                <a:gridCol w="1748799"/>
                <a:gridCol w="1543041"/>
                <a:gridCol w="905231"/>
                <a:gridCol w="2386609"/>
              </a:tblGrid>
              <a:tr h="698510">
                <a:tc>
                  <a:txBody>
                    <a:bodyPr/>
                    <a:lstStyle/>
                    <a:p>
                      <a:r>
                        <a:rPr lang="it-IT" dirty="0" smtClean="0">
                          <a:solidFill>
                            <a:schemeClr val="tx1"/>
                          </a:solidFill>
                        </a:rPr>
                        <a:t>NOME</a:t>
                      </a:r>
                      <a:endParaRPr lang="it-IT" dirty="0">
                        <a:solidFill>
                          <a:schemeClr val="tx1"/>
                        </a:solidFill>
                      </a:endParaRPr>
                    </a:p>
                  </a:txBody>
                  <a:tcPr>
                    <a:solidFill>
                      <a:schemeClr val="accent1">
                        <a:lumMod val="40000"/>
                        <a:lumOff val="60000"/>
                      </a:schemeClr>
                    </a:solidFill>
                  </a:tcPr>
                </a:tc>
                <a:tc>
                  <a:txBody>
                    <a:bodyPr/>
                    <a:lstStyle/>
                    <a:p>
                      <a:r>
                        <a:rPr lang="it-IT" dirty="0" smtClean="0">
                          <a:solidFill>
                            <a:schemeClr val="tx1"/>
                          </a:solidFill>
                        </a:rPr>
                        <a:t>FUNZIONE</a:t>
                      </a:r>
                      <a:endParaRPr lang="it-IT" dirty="0">
                        <a:solidFill>
                          <a:schemeClr val="tx1"/>
                        </a:solidFill>
                      </a:endParaRPr>
                    </a:p>
                  </a:txBody>
                  <a:tcPr>
                    <a:solidFill>
                      <a:schemeClr val="accent1">
                        <a:lumMod val="40000"/>
                        <a:lumOff val="60000"/>
                      </a:schemeClr>
                    </a:solidFill>
                  </a:tcPr>
                </a:tc>
                <a:tc>
                  <a:txBody>
                    <a:bodyPr/>
                    <a:lstStyle/>
                    <a:p>
                      <a:r>
                        <a:rPr lang="it-IT" dirty="0" smtClean="0">
                          <a:solidFill>
                            <a:schemeClr val="tx1"/>
                          </a:solidFill>
                        </a:rPr>
                        <a:t>TEL.</a:t>
                      </a:r>
                      <a:endParaRPr lang="it-IT" dirty="0">
                        <a:solidFill>
                          <a:schemeClr val="tx1"/>
                        </a:solidFill>
                      </a:endParaRPr>
                    </a:p>
                  </a:txBody>
                  <a:tcPr>
                    <a:solidFill>
                      <a:schemeClr val="accent1">
                        <a:lumMod val="40000"/>
                        <a:lumOff val="60000"/>
                      </a:schemeClr>
                    </a:solidFill>
                  </a:tcPr>
                </a:tc>
                <a:tc>
                  <a:txBody>
                    <a:bodyPr/>
                    <a:lstStyle/>
                    <a:p>
                      <a:r>
                        <a:rPr lang="it-IT" dirty="0" smtClean="0">
                          <a:solidFill>
                            <a:schemeClr val="tx1"/>
                          </a:solidFill>
                        </a:rPr>
                        <a:t>VOIP</a:t>
                      </a:r>
                      <a:endParaRPr lang="it-IT" dirty="0">
                        <a:solidFill>
                          <a:schemeClr val="tx1"/>
                        </a:solidFill>
                      </a:endParaRPr>
                    </a:p>
                  </a:txBody>
                  <a:tcPr>
                    <a:solidFill>
                      <a:schemeClr val="accent1">
                        <a:lumMod val="40000"/>
                        <a:lumOff val="60000"/>
                      </a:schemeClr>
                    </a:solidFill>
                  </a:tcPr>
                </a:tc>
                <a:tc>
                  <a:txBody>
                    <a:bodyPr/>
                    <a:lstStyle/>
                    <a:p>
                      <a:r>
                        <a:rPr lang="it-IT" dirty="0" smtClean="0">
                          <a:solidFill>
                            <a:schemeClr val="tx1"/>
                          </a:solidFill>
                        </a:rPr>
                        <a:t>E-mail</a:t>
                      </a:r>
                      <a:endParaRPr lang="it-IT" dirty="0">
                        <a:solidFill>
                          <a:schemeClr val="tx1"/>
                        </a:solidFill>
                      </a:endParaRPr>
                    </a:p>
                  </a:txBody>
                  <a:tcPr>
                    <a:solidFill>
                      <a:schemeClr val="accent1">
                        <a:lumMod val="40000"/>
                        <a:lumOff val="60000"/>
                      </a:schemeClr>
                    </a:solidFill>
                  </a:tcPr>
                </a:tc>
              </a:tr>
              <a:tr h="1333737">
                <a:tc>
                  <a:txBody>
                    <a:bodyPr/>
                    <a:lstStyle/>
                    <a:p>
                      <a:r>
                        <a:rPr lang="it-IT" dirty="0" smtClean="0"/>
                        <a:t>FINI FRANCESCA</a:t>
                      </a:r>
                      <a:endParaRPr lang="it-IT" dirty="0"/>
                    </a:p>
                  </a:txBody>
                  <a:tcPr>
                    <a:solidFill>
                      <a:schemeClr val="accent1">
                        <a:lumMod val="40000"/>
                        <a:lumOff val="60000"/>
                      </a:schemeClr>
                    </a:solidFill>
                  </a:tcPr>
                </a:tc>
                <a:tc>
                  <a:txBody>
                    <a:bodyPr/>
                    <a:lstStyle/>
                    <a:p>
                      <a:r>
                        <a:rPr lang="it-IT" dirty="0" smtClean="0"/>
                        <a:t>Referente amministrativo</a:t>
                      </a:r>
                      <a:endParaRPr lang="it-IT" dirty="0"/>
                    </a:p>
                  </a:txBody>
                  <a:tcPr>
                    <a:solidFill>
                      <a:schemeClr val="accent1">
                        <a:lumMod val="40000"/>
                        <a:lumOff val="60000"/>
                      </a:schemeClr>
                    </a:solidFill>
                  </a:tcPr>
                </a:tc>
                <a:tc>
                  <a:txBody>
                    <a:bodyPr/>
                    <a:lstStyle/>
                    <a:p>
                      <a:r>
                        <a:rPr lang="it-IT" dirty="0" smtClean="0"/>
                        <a:t>0585/46691  </a:t>
                      </a:r>
                    </a:p>
                    <a:p>
                      <a:r>
                        <a:rPr lang="it-IT" dirty="0" smtClean="0"/>
                        <a:t>0585/ 43877   </a:t>
                      </a:r>
                      <a:endParaRPr lang="it-IT" dirty="0"/>
                    </a:p>
                  </a:txBody>
                  <a:tcPr>
                    <a:solidFill>
                      <a:schemeClr val="accent1">
                        <a:lumMod val="40000"/>
                        <a:lumOff val="60000"/>
                      </a:schemeClr>
                    </a:solidFill>
                  </a:tcPr>
                </a:tc>
                <a:tc>
                  <a:txBody>
                    <a:bodyPr/>
                    <a:lstStyle/>
                    <a:p>
                      <a:r>
                        <a:rPr lang="it-IT" dirty="0" smtClean="0"/>
                        <a:t>48824</a:t>
                      </a:r>
                      <a:endParaRPr lang="it-IT" dirty="0"/>
                    </a:p>
                  </a:txBody>
                  <a:tcPr>
                    <a:solidFill>
                      <a:schemeClr val="accent1">
                        <a:lumMod val="40000"/>
                        <a:lumOff val="60000"/>
                      </a:schemeClr>
                    </a:solidFill>
                  </a:tcPr>
                </a:tc>
                <a:tc>
                  <a:txBody>
                    <a:bodyPr/>
                    <a:lstStyle/>
                    <a:p>
                      <a:r>
                        <a:rPr lang="it-IT" dirty="0" smtClean="0">
                          <a:hlinkClick r:id="rId2"/>
                        </a:rPr>
                        <a:t>francesca.fini.ms@istruzione.it</a:t>
                      </a:r>
                      <a:endParaRPr lang="it-IT" dirty="0"/>
                    </a:p>
                  </a:txBody>
                  <a:tcPr>
                    <a:solidFill>
                      <a:schemeClr val="accent1">
                        <a:lumMod val="40000"/>
                        <a:lumOff val="60000"/>
                      </a:schemeClr>
                    </a:solidFill>
                  </a:tcPr>
                </a:tc>
              </a:tr>
              <a:tr h="1368152">
                <a:tc>
                  <a:txBody>
                    <a:bodyPr/>
                    <a:lstStyle/>
                    <a:p>
                      <a:r>
                        <a:rPr lang="it-IT" dirty="0" smtClean="0"/>
                        <a:t>FORNARI PAOLA</a:t>
                      </a:r>
                      <a:endParaRPr lang="it-IT" dirty="0"/>
                    </a:p>
                  </a:txBody>
                  <a:tcPr>
                    <a:solidFill>
                      <a:schemeClr val="accent1">
                        <a:lumMod val="40000"/>
                        <a:lumOff val="60000"/>
                      </a:schemeClr>
                    </a:solidFill>
                  </a:tcPr>
                </a:tc>
                <a:tc>
                  <a:txBody>
                    <a:bodyPr/>
                    <a:lstStyle/>
                    <a:p>
                      <a:r>
                        <a:rPr lang="it-IT" dirty="0" smtClean="0"/>
                        <a:t>Referente amministrativo</a:t>
                      </a:r>
                      <a:endParaRPr lang="it-IT" dirty="0"/>
                    </a:p>
                  </a:txBody>
                  <a:tcPr>
                    <a:solidFill>
                      <a:schemeClr val="accent1">
                        <a:lumMod val="40000"/>
                        <a:lumOff val="60000"/>
                      </a:schemeClr>
                    </a:solidFill>
                  </a:tcPr>
                </a:tc>
                <a:tc>
                  <a:txBody>
                    <a:bodyPr/>
                    <a:lstStyle/>
                    <a:p>
                      <a:r>
                        <a:rPr lang="it-IT" dirty="0" smtClean="0"/>
                        <a:t>0585/</a:t>
                      </a:r>
                      <a:r>
                        <a:rPr lang="it-IT" baseline="0" dirty="0" smtClean="0"/>
                        <a:t> 46691</a:t>
                      </a:r>
                    </a:p>
                    <a:p>
                      <a:r>
                        <a:rPr lang="it-IT" baseline="0" dirty="0" smtClean="0"/>
                        <a:t>0585/43877</a:t>
                      </a:r>
                      <a:endParaRPr lang="it-IT" dirty="0"/>
                    </a:p>
                  </a:txBody>
                  <a:tcPr>
                    <a:solidFill>
                      <a:schemeClr val="accent1">
                        <a:lumMod val="40000"/>
                        <a:lumOff val="60000"/>
                      </a:schemeClr>
                    </a:solidFill>
                  </a:tcPr>
                </a:tc>
                <a:tc>
                  <a:txBody>
                    <a:bodyPr/>
                    <a:lstStyle/>
                    <a:p>
                      <a:r>
                        <a:rPr lang="it-IT" dirty="0" smtClean="0"/>
                        <a:t>48820</a:t>
                      </a:r>
                      <a:endParaRPr lang="it-IT" dirty="0"/>
                    </a:p>
                  </a:txBody>
                  <a:tcPr>
                    <a:solidFill>
                      <a:schemeClr val="accent1">
                        <a:lumMod val="40000"/>
                        <a:lumOff val="60000"/>
                      </a:schemeClr>
                    </a:solidFill>
                  </a:tcPr>
                </a:tc>
                <a:tc>
                  <a:txBody>
                    <a:bodyPr/>
                    <a:lstStyle/>
                    <a:p>
                      <a:r>
                        <a:rPr lang="it-IT" dirty="0" smtClean="0">
                          <a:hlinkClick r:id="rId3"/>
                        </a:rPr>
                        <a:t>paola.fornari.ms@istruzione.it</a:t>
                      </a:r>
                      <a:endParaRPr lang="it-IT" dirty="0"/>
                    </a:p>
                  </a:txBody>
                  <a:tcPr>
                    <a:solidFill>
                      <a:schemeClr val="accent1">
                        <a:lumMod val="40000"/>
                        <a:lumOff val="60000"/>
                      </a:schemeClr>
                    </a:solidFill>
                  </a:tcPr>
                </a:tc>
              </a:tr>
              <a:tr h="1353189">
                <a:tc>
                  <a:txBody>
                    <a:bodyPr/>
                    <a:lstStyle/>
                    <a:p>
                      <a:r>
                        <a:rPr lang="it-IT" dirty="0" smtClean="0"/>
                        <a:t>MICHELUCCI  ERIBERTO</a:t>
                      </a:r>
                      <a:endParaRPr lang="it-IT" dirty="0"/>
                    </a:p>
                  </a:txBody>
                  <a:tcPr>
                    <a:solidFill>
                      <a:schemeClr val="accent1">
                        <a:lumMod val="40000"/>
                        <a:lumOff val="60000"/>
                      </a:schemeClr>
                    </a:solidFill>
                  </a:tcPr>
                </a:tc>
                <a:tc>
                  <a:txBody>
                    <a:bodyPr/>
                    <a:lstStyle/>
                    <a:p>
                      <a:r>
                        <a:rPr lang="it-IT" dirty="0" smtClean="0"/>
                        <a:t>Referente informatico</a:t>
                      </a:r>
                      <a:endParaRPr lang="it-IT" dirty="0"/>
                    </a:p>
                  </a:txBody>
                  <a:tcPr>
                    <a:solidFill>
                      <a:schemeClr val="accent1">
                        <a:lumMod val="40000"/>
                        <a:lumOff val="60000"/>
                      </a:schemeClr>
                    </a:solidFill>
                  </a:tcPr>
                </a:tc>
                <a:tc>
                  <a:txBody>
                    <a:bodyPr/>
                    <a:lstStyle/>
                    <a:p>
                      <a:r>
                        <a:rPr lang="it-IT" dirty="0" smtClean="0"/>
                        <a:t>0585/46691</a:t>
                      </a:r>
                    </a:p>
                    <a:p>
                      <a:r>
                        <a:rPr lang="it-IT" dirty="0" smtClean="0"/>
                        <a:t>0585/43877</a:t>
                      </a:r>
                      <a:endParaRPr lang="it-IT" dirty="0"/>
                    </a:p>
                  </a:txBody>
                  <a:tcPr>
                    <a:solidFill>
                      <a:schemeClr val="accent1">
                        <a:lumMod val="40000"/>
                        <a:lumOff val="60000"/>
                      </a:schemeClr>
                    </a:solidFill>
                  </a:tcPr>
                </a:tc>
                <a:tc>
                  <a:txBody>
                    <a:bodyPr/>
                    <a:lstStyle/>
                    <a:p>
                      <a:r>
                        <a:rPr lang="it-IT" dirty="0" smtClean="0"/>
                        <a:t>48830</a:t>
                      </a:r>
                      <a:endParaRPr lang="it-IT" dirty="0"/>
                    </a:p>
                  </a:txBody>
                  <a:tcPr>
                    <a:solidFill>
                      <a:schemeClr val="accent1">
                        <a:lumMod val="40000"/>
                        <a:lumOff val="60000"/>
                      </a:schemeClr>
                    </a:solidFill>
                  </a:tcPr>
                </a:tc>
                <a:tc>
                  <a:txBody>
                    <a:bodyPr/>
                    <a:lstStyle/>
                    <a:p>
                      <a:r>
                        <a:rPr lang="it-IT" dirty="0" smtClean="0">
                          <a:hlinkClick r:id="rId4"/>
                        </a:rPr>
                        <a:t>eriberto.michelucci.ms@istruzione.it</a:t>
                      </a:r>
                      <a:endParaRPr lang="it-IT" dirty="0" smtClean="0"/>
                    </a:p>
                    <a:p>
                      <a:endParaRPr lang="it-IT" dirty="0"/>
                    </a:p>
                  </a:txBody>
                  <a:tcPr>
                    <a:solidFill>
                      <a:schemeClr val="accent1">
                        <a:lumMod val="40000"/>
                        <a:lumOff val="60000"/>
                      </a:schemeClr>
                    </a:solidFill>
                  </a:tcPr>
                </a:tc>
              </a:tr>
            </a:tbl>
          </a:graphicData>
        </a:graphic>
      </p:graphicFrame>
    </p:spTree>
    <p:extLst>
      <p:ext uri="{BB962C8B-B14F-4D97-AF65-F5344CB8AC3E}">
        <p14:creationId xmlns:p14="http://schemas.microsoft.com/office/powerpoint/2010/main" val="378271502"/>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095" y="1192113"/>
            <a:ext cx="8401050"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olo 1"/>
          <p:cNvSpPr>
            <a:spLocks noGrp="1"/>
          </p:cNvSpPr>
          <p:nvPr>
            <p:ph type="title"/>
          </p:nvPr>
        </p:nvSpPr>
        <p:spPr>
          <a:xfrm>
            <a:off x="467544" y="620688"/>
            <a:ext cx="8229600" cy="570384"/>
          </a:xfrm>
        </p:spPr>
        <p:txBody>
          <a:bodyPr/>
          <a:lstStyle/>
          <a:p>
            <a:r>
              <a:rPr lang="it-IT" dirty="0" smtClean="0"/>
              <a:t>AMBIENTE PER I PRESIDENTI</a:t>
            </a:r>
            <a:endParaRPr lang="it-IT" dirty="0"/>
          </a:p>
        </p:txBody>
      </p:sp>
      <p:cxnSp>
        <p:nvCxnSpPr>
          <p:cNvPr id="5" name="Connettore 2 4"/>
          <p:cNvCxnSpPr/>
          <p:nvPr/>
        </p:nvCxnSpPr>
        <p:spPr>
          <a:xfrm>
            <a:off x="2483768" y="980728"/>
            <a:ext cx="936104" cy="172819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3" name="Segnaposto contenuto 2"/>
          <p:cNvSpPr>
            <a:spLocks noGrp="1"/>
          </p:cNvSpPr>
          <p:nvPr>
            <p:ph idx="1"/>
          </p:nvPr>
        </p:nvSpPr>
        <p:spPr/>
        <p:txBody>
          <a:bodyPr/>
          <a:lstStyle/>
          <a:p>
            <a:r>
              <a:rPr lang="it-IT" dirty="0" smtClean="0"/>
              <a:t> </a:t>
            </a:r>
            <a:endParaRPr lang="it-IT" dirty="0"/>
          </a:p>
        </p:txBody>
      </p:sp>
      <p:sp>
        <p:nvSpPr>
          <p:cNvPr id="7" name="Pagina iniziale 6">
            <a:hlinkClick r:id="rId3"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Inizio 7">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
        <p:nvSpPr>
          <p:cNvPr id="10"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11</a:t>
            </a:fld>
            <a:endParaRPr lang="it-IT" dirty="0"/>
          </a:p>
        </p:txBody>
      </p:sp>
    </p:spTree>
    <p:extLst>
      <p:ext uri="{BB962C8B-B14F-4D97-AF65-F5344CB8AC3E}">
        <p14:creationId xmlns:p14="http://schemas.microsoft.com/office/powerpoint/2010/main" val="3795023567"/>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CREAZIONE ACCOUNT su </a:t>
            </a:r>
            <a:r>
              <a:rPr lang="it-IT" dirty="0" smtClean="0">
                <a:hlinkClick r:id="rId2"/>
              </a:rPr>
              <a:t>http://toscana-istruzione.it</a:t>
            </a:r>
            <a:endParaRPr lang="it-IT" dirty="0"/>
          </a:p>
        </p:txBody>
      </p:sp>
      <p:sp>
        <p:nvSpPr>
          <p:cNvPr id="3" name="Segnaposto piè di pagina 2"/>
          <p:cNvSpPr>
            <a:spLocks noGrp="1"/>
          </p:cNvSpPr>
          <p:nvPr>
            <p:ph type="ftr" sz="quarter" idx="11"/>
          </p:nvPr>
        </p:nvSpPr>
        <p:spPr/>
        <p:txBody>
          <a:bodyPr/>
          <a:lstStyle/>
          <a:p>
            <a:r>
              <a:rPr lang="it-IT" dirty="0" smtClean="0"/>
              <a:t>Luigi Sebastiani - Dirigente Tecnico MIUR</a:t>
            </a:r>
            <a:endParaRPr lang="it-IT" dirty="0"/>
          </a:p>
        </p:txBody>
      </p:sp>
      <p:sp>
        <p:nvSpPr>
          <p:cNvPr id="4" name="Segnaposto numero diapositiva 3"/>
          <p:cNvSpPr>
            <a:spLocks noGrp="1"/>
          </p:cNvSpPr>
          <p:nvPr>
            <p:ph type="sldNum" sz="quarter" idx="12"/>
          </p:nvPr>
        </p:nvSpPr>
        <p:spPr/>
        <p:txBody>
          <a:bodyPr/>
          <a:lstStyle/>
          <a:p>
            <a:fld id="{558716C9-2123-4E1E-8FA1-988229C634BA}" type="slidenum">
              <a:rPr lang="it-IT" smtClean="0"/>
              <a:t>12</a:t>
            </a:fld>
            <a:endParaRPr lang="it-IT" dirty="0"/>
          </a:p>
        </p:txBody>
      </p:sp>
      <p:sp>
        <p:nvSpPr>
          <p:cNvPr id="5" name="Segnaposto contenuto 4"/>
          <p:cNvSpPr>
            <a:spLocks noGrp="1"/>
          </p:cNvSpPr>
          <p:nvPr>
            <p:ph idx="1"/>
          </p:nvPr>
        </p:nvSpPr>
        <p:spPr/>
        <p:txBody>
          <a:bodyPr/>
          <a:lstStyle/>
          <a:p>
            <a:endParaRPr lang="it-IT"/>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 y="1719436"/>
            <a:ext cx="8591550"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Pagina iniziale 7">
            <a:hlinkClick r:id="rId4"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Inizio 8">
            <a:hlinkClick r:id="rId5"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853711212"/>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53949" y="1271207"/>
            <a:ext cx="7898213" cy="4818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olo 1"/>
          <p:cNvSpPr>
            <a:spLocks noGrp="1"/>
          </p:cNvSpPr>
          <p:nvPr>
            <p:ph type="title"/>
          </p:nvPr>
        </p:nvSpPr>
        <p:spPr>
          <a:xfrm>
            <a:off x="457200" y="836712"/>
            <a:ext cx="8229600" cy="544785"/>
          </a:xfrm>
        </p:spPr>
        <p:txBody>
          <a:bodyPr>
            <a:normAutofit/>
          </a:bodyPr>
          <a:lstStyle/>
          <a:p>
            <a:r>
              <a:rPr lang="it-IT" sz="2800" dirty="0" smtClean="0"/>
              <a:t>COMPILAZIONE FORM E CONFERMA via email</a:t>
            </a:r>
            <a:endParaRPr lang="it-IT" sz="2800" dirty="0"/>
          </a:p>
        </p:txBody>
      </p:sp>
      <p:sp>
        <p:nvSpPr>
          <p:cNvPr id="3" name="Segnaposto piè di pagina 2"/>
          <p:cNvSpPr>
            <a:spLocks noGrp="1"/>
          </p:cNvSpPr>
          <p:nvPr>
            <p:ph type="ftr" sz="quarter" idx="11"/>
          </p:nvPr>
        </p:nvSpPr>
        <p:spPr/>
        <p:txBody>
          <a:bodyPr/>
          <a:lstStyle/>
          <a:p>
            <a:r>
              <a:rPr lang="it-IT" dirty="0" smtClean="0"/>
              <a:t>Luigi Sebastiani- Dirigente Tecnico MIUR</a:t>
            </a:r>
            <a:endParaRPr lang="it-IT" dirty="0"/>
          </a:p>
        </p:txBody>
      </p:sp>
      <p:sp>
        <p:nvSpPr>
          <p:cNvPr id="4" name="Segnaposto numero diapositiva 3"/>
          <p:cNvSpPr>
            <a:spLocks noGrp="1"/>
          </p:cNvSpPr>
          <p:nvPr>
            <p:ph type="sldNum" sz="quarter" idx="12"/>
          </p:nvPr>
        </p:nvSpPr>
        <p:spPr/>
        <p:txBody>
          <a:bodyPr/>
          <a:lstStyle/>
          <a:p>
            <a:fld id="{558716C9-2123-4E1E-8FA1-988229C634BA}" type="slidenum">
              <a:rPr lang="it-IT" smtClean="0"/>
              <a:t>13</a:t>
            </a:fld>
            <a:endParaRPr lang="it-IT"/>
          </a:p>
        </p:txBody>
      </p:sp>
      <p:sp>
        <p:nvSpPr>
          <p:cNvPr id="5" name="Segnaposto contenuto 4"/>
          <p:cNvSpPr>
            <a:spLocks noGrp="1"/>
          </p:cNvSpPr>
          <p:nvPr>
            <p:ph idx="1"/>
          </p:nvPr>
        </p:nvSpPr>
        <p:spPr/>
        <p:txBody>
          <a:bodyPr/>
          <a:lstStyle/>
          <a:p>
            <a:pPr marL="0" indent="0">
              <a:buNone/>
            </a:pPr>
            <a:r>
              <a:rPr lang="it-IT" dirty="0" smtClean="0"/>
              <a:t> </a:t>
            </a:r>
            <a:endParaRPr lang="it-IT" dirty="0"/>
          </a:p>
        </p:txBody>
      </p:sp>
      <p:sp>
        <p:nvSpPr>
          <p:cNvPr id="8" name="Pagina iniziale 7">
            <a:hlinkClick r:id="rId3"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Inizio 8">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49950395"/>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764704"/>
            <a:ext cx="8229600" cy="936104"/>
          </a:xfrm>
        </p:spPr>
        <p:txBody>
          <a:bodyPr>
            <a:normAutofit fontScale="90000"/>
          </a:bodyPr>
          <a:lstStyle/>
          <a:p>
            <a:r>
              <a:rPr lang="it-IT" dirty="0" smtClean="0"/>
              <a:t>NOVITÀ/SPECIFICITÀ RECENTI O DI QUESTI ULTIMI 2 ANNI</a:t>
            </a:r>
            <a:endParaRPr lang="it-IT" dirty="0"/>
          </a:p>
        </p:txBody>
      </p:sp>
      <p:sp>
        <p:nvSpPr>
          <p:cNvPr id="3" name="Segnaposto contenuto 2"/>
          <p:cNvSpPr>
            <a:spLocks noGrp="1"/>
          </p:cNvSpPr>
          <p:nvPr>
            <p:ph idx="1"/>
          </p:nvPr>
        </p:nvSpPr>
        <p:spPr>
          <a:xfrm>
            <a:off x="457200" y="1988840"/>
            <a:ext cx="8291264" cy="4320480"/>
          </a:xfrm>
        </p:spPr>
        <p:txBody>
          <a:bodyPr>
            <a:noAutofit/>
          </a:bodyPr>
          <a:lstStyle/>
          <a:p>
            <a:pPr lvl="0"/>
            <a:r>
              <a:rPr lang="it-IT" sz="2200" dirty="0" smtClean="0"/>
              <a:t>Passaggio più deciso dai </a:t>
            </a:r>
            <a:r>
              <a:rPr lang="it-IT" sz="2200" dirty="0"/>
              <a:t>“programmi” a ”conoscenze, abilità e competenze”  per tutti gli ordini di scuola </a:t>
            </a:r>
            <a:r>
              <a:rPr lang="it-IT" sz="2200" dirty="0" smtClean="0"/>
              <a:t>(ad es. art</a:t>
            </a:r>
            <a:r>
              <a:rPr lang="it-IT" sz="2200" dirty="0"/>
              <a:t>. 7 c. 2</a:t>
            </a:r>
            <a:r>
              <a:rPr lang="it-IT" sz="2200" dirty="0" smtClean="0"/>
              <a:t>)</a:t>
            </a:r>
          </a:p>
          <a:p>
            <a:pPr lvl="0"/>
            <a:r>
              <a:rPr lang="it-IT" sz="2200" dirty="0" smtClean="0"/>
              <a:t>Calendario IV prova nei:</a:t>
            </a:r>
          </a:p>
          <a:p>
            <a:pPr lvl="1">
              <a:lnSpc>
                <a:spcPct val="100000"/>
              </a:lnSpc>
            </a:pPr>
            <a:r>
              <a:rPr lang="it-IT" dirty="0"/>
              <a:t>Licei  e tecnici ESABAC </a:t>
            </a:r>
            <a:r>
              <a:rPr lang="it-IT" dirty="0" smtClean="0"/>
              <a:t>/ESABAC  Techno e licei con sez. ad </a:t>
            </a:r>
            <a:r>
              <a:rPr lang="it-IT" dirty="0" err="1" smtClean="0"/>
              <a:t>opz</a:t>
            </a:r>
            <a:r>
              <a:rPr lang="it-IT" dirty="0" smtClean="0"/>
              <a:t>. </a:t>
            </a:r>
            <a:r>
              <a:rPr lang="it-IT" dirty="0" err="1" smtClean="0"/>
              <a:t>internaz</a:t>
            </a:r>
            <a:r>
              <a:rPr lang="it-IT" dirty="0" smtClean="0"/>
              <a:t>. </a:t>
            </a:r>
            <a:r>
              <a:rPr lang="it-IT" dirty="0"/>
              <a:t>spagnola, tedesca e </a:t>
            </a:r>
            <a:r>
              <a:rPr lang="it-IT" dirty="0" smtClean="0"/>
              <a:t>cinese (28/06);</a:t>
            </a:r>
          </a:p>
          <a:p>
            <a:pPr lvl="0"/>
            <a:r>
              <a:rPr lang="it-IT" sz="2200" dirty="0" smtClean="0"/>
              <a:t>Svolgimento della </a:t>
            </a:r>
            <a:r>
              <a:rPr lang="it-IT" sz="2200" dirty="0" smtClean="0">
                <a:hlinkClick r:id="rId2" action="ppaction://hlinksldjump"/>
              </a:rPr>
              <a:t>seconda prova scritta nei licei scientifici</a:t>
            </a:r>
            <a:endParaRPr lang="it-IT" sz="2200" dirty="0" smtClean="0"/>
          </a:p>
          <a:p>
            <a:pPr lvl="0"/>
            <a:r>
              <a:rPr lang="it-IT" sz="2200" dirty="0" smtClean="0">
                <a:hlinkClick r:id="rId2" action="ppaction://hlinksldjump"/>
              </a:rPr>
              <a:t>Incompatibilità commissari</a:t>
            </a:r>
            <a:endParaRPr lang="it-IT" sz="2200" dirty="0" smtClean="0"/>
          </a:p>
          <a:p>
            <a:pPr lvl="0"/>
            <a:r>
              <a:rPr lang="it-IT" sz="2200" dirty="0" smtClean="0">
                <a:hlinkClick r:id="rId3" action="ppaction://hlinksldjump"/>
              </a:rPr>
              <a:t>Commissione </a:t>
            </a:r>
            <a:r>
              <a:rPr lang="it-IT" sz="2200" dirty="0">
                <a:hlinkClick r:id="rId3" action="ppaction://hlinksldjump"/>
              </a:rPr>
              <a:t>web</a:t>
            </a:r>
            <a:endParaRPr lang="it-IT" sz="2200" dirty="0"/>
          </a:p>
          <a:p>
            <a:pPr lvl="0"/>
            <a:r>
              <a:rPr lang="it-IT" sz="2200" dirty="0" smtClean="0">
                <a:hlinkClick r:id="rId4" action="ppaction://hlinksldjump"/>
              </a:rPr>
              <a:t>Dati alunni ESABAC</a:t>
            </a:r>
            <a:r>
              <a:rPr lang="it-IT" sz="2200" dirty="0" smtClean="0"/>
              <a:t> e </a:t>
            </a:r>
            <a:r>
              <a:rPr lang="it-IT" sz="2200" dirty="0" smtClean="0">
                <a:hlinkClick r:id="rId5" action="ppaction://hlinksldjump"/>
              </a:rPr>
              <a:t>calcolo Punteggi</a:t>
            </a:r>
            <a:endParaRPr lang="it-IT" sz="2200" dirty="0" smtClean="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14</a:t>
            </a:fld>
            <a:endParaRPr lang="it-IT"/>
          </a:p>
        </p:txBody>
      </p:sp>
      <p:sp>
        <p:nvSpPr>
          <p:cNvPr id="8" name="Pagina iniziale 7">
            <a:hlinkClick r:id="rId6"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6194739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4171" y="692696"/>
            <a:ext cx="8229600" cy="1296144"/>
          </a:xfrm>
        </p:spPr>
        <p:txBody>
          <a:bodyPr>
            <a:normAutofit fontScale="90000"/>
          </a:bodyPr>
          <a:lstStyle/>
          <a:p>
            <a:pPr lvl="0"/>
            <a:r>
              <a:rPr lang="it-IT" dirty="0" smtClean="0"/>
              <a:t>SVOLGIMENTO DELLA SECONDA PROVA SCRITTA NEI LICEI SCIENTIFICI (art. 18, c. 8) e della TERZA PROVA SCRITTA in tutti gli ordini di scuola (art. 19, c. 8)</a:t>
            </a:r>
            <a:endParaRPr lang="it-IT" dirty="0"/>
          </a:p>
        </p:txBody>
      </p:sp>
      <p:sp>
        <p:nvSpPr>
          <p:cNvPr id="3" name="Segnaposto contenuto 2"/>
          <p:cNvSpPr>
            <a:spLocks noGrp="1"/>
          </p:cNvSpPr>
          <p:nvPr>
            <p:ph idx="1"/>
          </p:nvPr>
        </p:nvSpPr>
        <p:spPr>
          <a:xfrm>
            <a:off x="457200" y="1988840"/>
            <a:ext cx="8229600" cy="4464496"/>
          </a:xfrm>
        </p:spPr>
        <p:txBody>
          <a:bodyPr>
            <a:normAutofit/>
          </a:bodyPr>
          <a:lstStyle/>
          <a:p>
            <a:pPr lvl="0"/>
            <a:r>
              <a:rPr lang="it-IT" dirty="0" smtClean="0"/>
              <a:t>Ai </a:t>
            </a:r>
            <a:r>
              <a:rPr lang="it-IT" dirty="0"/>
              <a:t>fini dello svolgimento della </a:t>
            </a:r>
            <a:r>
              <a:rPr lang="it-IT" b="1" dirty="0"/>
              <a:t>seconda prova scritta</a:t>
            </a:r>
            <a:r>
              <a:rPr lang="it-IT" dirty="0"/>
              <a:t> </a:t>
            </a:r>
            <a:r>
              <a:rPr lang="it-IT" dirty="0" smtClean="0"/>
              <a:t>nei </a:t>
            </a:r>
            <a:r>
              <a:rPr lang="it-IT" b="1" dirty="0" smtClean="0"/>
              <a:t>Licei scientifici</a:t>
            </a:r>
            <a:r>
              <a:rPr lang="it-IT" dirty="0" smtClean="0"/>
              <a:t> e della </a:t>
            </a:r>
            <a:r>
              <a:rPr lang="it-IT" b="1" dirty="0"/>
              <a:t>terza prova </a:t>
            </a:r>
            <a:r>
              <a:rPr lang="it-IT" b="1" dirty="0" smtClean="0"/>
              <a:t>scritta</a:t>
            </a:r>
            <a:r>
              <a:rPr lang="it-IT" dirty="0" smtClean="0"/>
              <a:t> in </a:t>
            </a:r>
            <a:r>
              <a:rPr lang="it-IT" b="1" dirty="0" smtClean="0"/>
              <a:t>tutti gli ordini</a:t>
            </a:r>
            <a:r>
              <a:rPr lang="it-IT" dirty="0" smtClean="0"/>
              <a:t> di scuola, </a:t>
            </a:r>
            <a:r>
              <a:rPr lang="it-IT" b="1" dirty="0" smtClean="0"/>
              <a:t>è </a:t>
            </a:r>
            <a:r>
              <a:rPr lang="it-IT" b="1" dirty="0"/>
              <a:t>consentito l'uso delle calcolatrici scientifiche e/o grafiche elencate in allegato alla Nota MIUR 5641 del 30/3/2018</a:t>
            </a:r>
            <a:r>
              <a:rPr lang="it-IT" dirty="0" smtClean="0"/>
              <a:t>. (e successiva errata corrige (nota </a:t>
            </a:r>
            <a:r>
              <a:rPr lang="it-IT" u="sng" dirty="0" smtClean="0">
                <a:hlinkClick r:id="rId2"/>
              </a:rPr>
              <a:t>n</a:t>
            </a:r>
            <a:r>
              <a:rPr lang="it-IT" u="sng" dirty="0">
                <a:hlinkClick r:id="rId2"/>
              </a:rPr>
              <a:t>. 7382 del 27/04/2018</a:t>
            </a:r>
            <a:r>
              <a:rPr lang="it-IT" dirty="0" smtClean="0"/>
              <a:t>). </a:t>
            </a:r>
            <a:r>
              <a:rPr lang="it-IT" dirty="0"/>
              <a:t>Per consentire alla commissione d'esame il controllo dei dispositivi in uso, </a:t>
            </a:r>
            <a:r>
              <a:rPr lang="it-IT" b="1" dirty="0"/>
              <a:t>i candidati che intendono avvalersi della calcolatrice devono consegnarla alla commissione in occasione dello svolgimento della prima prova scritta</a:t>
            </a:r>
            <a:r>
              <a:rPr lang="it-IT" b="1" dirty="0" smtClean="0"/>
              <a:t>.</a:t>
            </a:r>
            <a:endParaRPr lang="it-IT" b="1"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15</a:t>
            </a:fld>
            <a:endParaRPr lang="it-IT"/>
          </a:p>
        </p:txBody>
      </p:sp>
      <p:sp>
        <p:nvSpPr>
          <p:cNvPr id="9" name="Pagina iniziale 8">
            <a:hlinkClick r:id="rId3"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Inizio 9">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214834720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692696"/>
            <a:ext cx="8229600" cy="786408"/>
          </a:xfrm>
        </p:spPr>
        <p:txBody>
          <a:bodyPr>
            <a:normAutofit/>
          </a:bodyPr>
          <a:lstStyle/>
          <a:p>
            <a:r>
              <a:rPr lang="it-IT" dirty="0" smtClean="0"/>
              <a:t>INCOMPATIBILITÀ COMMISSARI </a:t>
            </a:r>
            <a:r>
              <a:rPr lang="it-IT" dirty="0"/>
              <a:t> </a:t>
            </a:r>
            <a:r>
              <a:rPr lang="it-IT" dirty="0" smtClean="0"/>
              <a:t>1 (art. 15, c. 4)</a:t>
            </a:r>
            <a:endParaRPr lang="it-IT" dirty="0"/>
          </a:p>
        </p:txBody>
      </p:sp>
      <p:sp>
        <p:nvSpPr>
          <p:cNvPr id="3" name="Segnaposto contenuto 2"/>
          <p:cNvSpPr>
            <a:spLocks noGrp="1"/>
          </p:cNvSpPr>
          <p:nvPr>
            <p:ph idx="1"/>
          </p:nvPr>
        </p:nvSpPr>
        <p:spPr>
          <a:xfrm>
            <a:off x="457200" y="1196752"/>
            <a:ext cx="8229600" cy="5256584"/>
          </a:xfrm>
        </p:spPr>
        <p:txBody>
          <a:bodyPr>
            <a:normAutofit fontScale="85000" lnSpcReduction="10000"/>
          </a:bodyPr>
          <a:lstStyle/>
          <a:p>
            <a:pPr lvl="0"/>
            <a:r>
              <a:rPr lang="it-IT" dirty="0"/>
              <a:t>4. Tutti i componenti la commissione devono dichiarare per iscritto l'</a:t>
            </a:r>
            <a:r>
              <a:rPr lang="it-IT" b="1" dirty="0"/>
              <a:t>assenza </a:t>
            </a:r>
            <a:r>
              <a:rPr lang="it-IT" dirty="0"/>
              <a:t>di </a:t>
            </a:r>
            <a:r>
              <a:rPr lang="it-IT" b="1" dirty="0"/>
              <a:t>rapporti di parentela </a:t>
            </a:r>
            <a:r>
              <a:rPr lang="it-IT" dirty="0"/>
              <a:t>e di </a:t>
            </a:r>
            <a:r>
              <a:rPr lang="it-IT" b="1" dirty="0"/>
              <a:t>affinità</a:t>
            </a:r>
            <a:r>
              <a:rPr lang="it-IT" dirty="0"/>
              <a:t> entro il </a:t>
            </a:r>
            <a:r>
              <a:rPr lang="it-IT" b="1" dirty="0"/>
              <a:t>quarto grado</a:t>
            </a:r>
            <a:r>
              <a:rPr lang="it-IT" dirty="0"/>
              <a:t>, ovvero di rapporto di </a:t>
            </a:r>
            <a:r>
              <a:rPr lang="it-IT" b="1" dirty="0"/>
              <a:t>coniugio</a:t>
            </a:r>
            <a:r>
              <a:rPr lang="it-IT" dirty="0"/>
              <a:t> con i candidati che essi dovranno esaminare. Qualora il presidente accerti che tra i componenti sono presenti docenti legati con i candidati da vincolo matrimoniale, di parentela o affinità entro il quarto grado, dovrà farlo presente al Direttore generale </a:t>
            </a:r>
            <a:r>
              <a:rPr lang="it-IT" dirty="0" smtClean="0"/>
              <a:t>…,  </a:t>
            </a:r>
            <a:r>
              <a:rPr lang="it-IT" dirty="0"/>
              <a:t>il quale provvederà alla </a:t>
            </a:r>
            <a:r>
              <a:rPr lang="it-IT" b="1" dirty="0"/>
              <a:t>necessaria sostituzione</a:t>
            </a:r>
            <a:r>
              <a:rPr lang="it-IT" dirty="0"/>
              <a:t>. Il Direttore generale </a:t>
            </a:r>
            <a:r>
              <a:rPr lang="it-IT" dirty="0" smtClean="0"/>
              <a:t>… </a:t>
            </a:r>
            <a:r>
              <a:rPr lang="it-IT" dirty="0"/>
              <a:t>provvederà in modo analogo nei confronti dei presidenti che si trovino nella stessa situazione. I </a:t>
            </a:r>
            <a:r>
              <a:rPr lang="it-IT" b="1" dirty="0"/>
              <a:t>Presidenti </a:t>
            </a:r>
            <a:r>
              <a:rPr lang="it-IT" dirty="0"/>
              <a:t>e i </a:t>
            </a:r>
            <a:r>
              <a:rPr lang="it-IT" b="1" dirty="0"/>
              <a:t>commissari</a:t>
            </a:r>
            <a:r>
              <a:rPr lang="it-IT" dirty="0"/>
              <a:t> nominati in sostituzione di personale impedito ad espletare l'incarico devono </a:t>
            </a:r>
            <a:r>
              <a:rPr lang="it-IT" b="1" dirty="0"/>
              <a:t>in ogni caso rilasciare</a:t>
            </a:r>
            <a:r>
              <a:rPr lang="it-IT" dirty="0"/>
              <a:t>, anche se negative, le </a:t>
            </a:r>
            <a:r>
              <a:rPr lang="it-IT" b="1" dirty="0"/>
              <a:t>dichiarazioni</a:t>
            </a:r>
            <a:r>
              <a:rPr lang="it-IT" dirty="0"/>
              <a:t> di </a:t>
            </a:r>
            <a:r>
              <a:rPr lang="it-IT" b="1" dirty="0"/>
              <a:t>non aver impartito lezioni private </a:t>
            </a:r>
            <a:r>
              <a:rPr lang="it-IT" dirty="0"/>
              <a:t>e di non avere </a:t>
            </a:r>
            <a:r>
              <a:rPr lang="it-IT" b="1" dirty="0"/>
              <a:t>rapporti di parentela e di affinità entro il quarto grado </a:t>
            </a:r>
            <a:r>
              <a:rPr lang="it-IT" dirty="0"/>
              <a:t>né di coniugio con i candidati che essi dovranno esaminare. </a:t>
            </a:r>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16</a:t>
            </a:fld>
            <a:endParaRPr lang="it-IT"/>
          </a:p>
        </p:txBody>
      </p:sp>
      <p:sp>
        <p:nvSpPr>
          <p:cNvPr id="9" name="Pagina iniziale 8">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Inizio 6">
            <a:hlinkClick r:id="rId3"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3421686803"/>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692696"/>
            <a:ext cx="8229600" cy="786408"/>
          </a:xfrm>
        </p:spPr>
        <p:txBody>
          <a:bodyPr>
            <a:normAutofit/>
          </a:bodyPr>
          <a:lstStyle/>
          <a:p>
            <a:r>
              <a:rPr lang="it-IT" dirty="0" smtClean="0"/>
              <a:t>INCOMPATIBILITÀ COMMISSARI 2</a:t>
            </a:r>
            <a:endParaRPr lang="it-IT" dirty="0"/>
          </a:p>
        </p:txBody>
      </p:sp>
      <p:sp>
        <p:nvSpPr>
          <p:cNvPr id="3" name="Segnaposto contenuto 2"/>
          <p:cNvSpPr>
            <a:spLocks noGrp="1"/>
          </p:cNvSpPr>
          <p:nvPr>
            <p:ph idx="1"/>
          </p:nvPr>
        </p:nvSpPr>
        <p:spPr>
          <a:xfrm>
            <a:off x="457200" y="1196752"/>
            <a:ext cx="8229600" cy="5256584"/>
          </a:xfrm>
        </p:spPr>
        <p:txBody>
          <a:bodyPr>
            <a:normAutofit/>
          </a:bodyPr>
          <a:lstStyle/>
          <a:p>
            <a:pPr lvl="0"/>
            <a:r>
              <a:rPr lang="it-IT" dirty="0" smtClean="0"/>
              <a:t>Si </a:t>
            </a:r>
            <a:r>
              <a:rPr lang="it-IT" dirty="0"/>
              <a:t>richiama l'attenzione sulla particolare importanza del regime di incompatibilità dei componenti della commissione </a:t>
            </a:r>
            <a:r>
              <a:rPr lang="it-IT" b="1" dirty="0"/>
              <a:t>anche alla luce della recente normativa di prevenzione e di contrasto della corruzione e alla prevenzione dei conflitti di interessi con particolare riferimento al codice di comportamento dei dipendenti pubblici</a:t>
            </a:r>
            <a:r>
              <a:rPr lang="it-IT" dirty="0"/>
              <a:t>. A tal fine si sottolinea la necessità di </a:t>
            </a:r>
            <a:r>
              <a:rPr lang="it-IT" b="1" dirty="0"/>
              <a:t>evitare</a:t>
            </a:r>
            <a:r>
              <a:rPr lang="it-IT" dirty="0"/>
              <a:t>, salvo nei casi debitamente motivati in cui ciò non sia possibile, la </a:t>
            </a:r>
            <a:r>
              <a:rPr lang="it-IT" b="1" dirty="0"/>
              <a:t>nomina dei commissari interni </a:t>
            </a:r>
            <a:r>
              <a:rPr lang="it-IT" dirty="0"/>
              <a:t>in </a:t>
            </a:r>
            <a:r>
              <a:rPr lang="it-IT" b="1" dirty="0"/>
              <a:t>situazioni di incompatibilità</a:t>
            </a:r>
            <a:r>
              <a:rPr lang="it-IT" dirty="0"/>
              <a:t>, con riguardo all'assenza di </a:t>
            </a:r>
            <a:r>
              <a:rPr lang="it-IT" b="1" dirty="0"/>
              <a:t>rapporti di parentela e di affinità entro il quarto grado</a:t>
            </a:r>
            <a:r>
              <a:rPr lang="it-IT" dirty="0"/>
              <a:t> ovvero di rapporto di </a:t>
            </a:r>
            <a:r>
              <a:rPr lang="it-IT" b="1" dirty="0"/>
              <a:t>coniugio</a:t>
            </a:r>
            <a:r>
              <a:rPr lang="it-IT" dirty="0"/>
              <a:t> con i candidati che essi dovranno esaminare</a:t>
            </a:r>
            <a:r>
              <a:rPr lang="it-IT" dirty="0" smtClean="0"/>
              <a:t>.</a:t>
            </a:r>
            <a:endParaRPr lang="it-IT"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17</a:t>
            </a:fld>
            <a:endParaRPr lang="it-IT"/>
          </a:p>
        </p:txBody>
      </p:sp>
      <p:sp>
        <p:nvSpPr>
          <p:cNvPr id="9" name="Pagina iniziale 8">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Inizio 6">
            <a:hlinkClick r:id="rId3"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560254118"/>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914400"/>
            <a:ext cx="8229600" cy="786408"/>
          </a:xfrm>
        </p:spPr>
        <p:txBody>
          <a:bodyPr>
            <a:normAutofit/>
          </a:bodyPr>
          <a:lstStyle/>
          <a:p>
            <a:r>
              <a:rPr lang="it-IT" dirty="0" smtClean="0"/>
              <a:t>COMMISSIONE WEB (art. 25, c. 3)</a:t>
            </a:r>
            <a:endParaRPr lang="it-IT" dirty="0"/>
          </a:p>
        </p:txBody>
      </p:sp>
      <p:sp>
        <p:nvSpPr>
          <p:cNvPr id="3" name="Segnaposto contenuto 2"/>
          <p:cNvSpPr>
            <a:spLocks noGrp="1"/>
          </p:cNvSpPr>
          <p:nvPr>
            <p:ph idx="1"/>
          </p:nvPr>
        </p:nvSpPr>
        <p:spPr>
          <a:xfrm>
            <a:off x="457200" y="2060848"/>
            <a:ext cx="8229600" cy="3960440"/>
          </a:xfrm>
        </p:spPr>
        <p:txBody>
          <a:bodyPr>
            <a:normAutofit/>
          </a:bodyPr>
          <a:lstStyle/>
          <a:p>
            <a:pPr>
              <a:lnSpc>
                <a:spcPct val="200000"/>
              </a:lnSpc>
            </a:pPr>
            <a:r>
              <a:rPr lang="it-IT" sz="2400" dirty="0"/>
              <a:t>3. </a:t>
            </a:r>
            <a:r>
              <a:rPr lang="it-IT" sz="2400" b="1" dirty="0"/>
              <a:t>La Commissione, nella compilazione dei verbali, utilizzerà, di norma, l'applicativo "Commissione </a:t>
            </a:r>
            <a:r>
              <a:rPr lang="it-IT" sz="2400" b="1" dirty="0" smtClean="0"/>
              <a:t>web" </a:t>
            </a:r>
            <a:r>
              <a:rPr lang="it-IT" sz="2400" dirty="0"/>
              <a:t>che permette una più completa ed agevole verbalizzazione di tutte le fasi di svolgimento dell'esame.  </a:t>
            </a:r>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18</a:t>
            </a:fld>
            <a:endParaRPr lang="it-IT"/>
          </a:p>
        </p:txBody>
      </p:sp>
      <p:sp>
        <p:nvSpPr>
          <p:cNvPr id="9" name="Pagina iniziale 8">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Immagine 10" descr="http://www.istruzione.it/esame_di_stato/cartella_da_non_utilizzare_home/banner_commissione_web.gif">
            <a:hlinkClick r:id="rId3" tooltip="&quot;vai alla pagina&quot;"/>
          </p:cNvPr>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99592" y="1527468"/>
            <a:ext cx="1860550" cy="691515"/>
          </a:xfrm>
          <a:prstGeom prst="rect">
            <a:avLst/>
          </a:prstGeom>
          <a:noFill/>
          <a:ln>
            <a:noFill/>
          </a:ln>
        </p:spPr>
      </p:pic>
      <p:sp>
        <p:nvSpPr>
          <p:cNvPr id="12" name="Inizio 11">
            <a:hlinkClick r:id="rId5"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3110861929"/>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914400"/>
            <a:ext cx="8229600" cy="786408"/>
          </a:xfrm>
        </p:spPr>
        <p:txBody>
          <a:bodyPr>
            <a:normAutofit/>
          </a:bodyPr>
          <a:lstStyle/>
          <a:p>
            <a:pPr lvl="0"/>
            <a:r>
              <a:rPr lang="it-IT" dirty="0"/>
              <a:t>Dati alunni </a:t>
            </a:r>
            <a:r>
              <a:rPr lang="it-IT" dirty="0" smtClean="0"/>
              <a:t>ESABAC (art. 26, c. 9)</a:t>
            </a:r>
            <a:endParaRPr lang="it-IT" dirty="0"/>
          </a:p>
        </p:txBody>
      </p:sp>
      <p:sp>
        <p:nvSpPr>
          <p:cNvPr id="3" name="Segnaposto contenuto 2"/>
          <p:cNvSpPr>
            <a:spLocks noGrp="1"/>
          </p:cNvSpPr>
          <p:nvPr>
            <p:ph idx="1"/>
          </p:nvPr>
        </p:nvSpPr>
        <p:spPr>
          <a:xfrm>
            <a:off x="457200" y="1700808"/>
            <a:ext cx="8229600" cy="4896544"/>
          </a:xfrm>
        </p:spPr>
        <p:txBody>
          <a:bodyPr>
            <a:normAutofit/>
          </a:bodyPr>
          <a:lstStyle/>
          <a:p>
            <a:pPr marL="0" lvl="0" indent="0">
              <a:lnSpc>
                <a:spcPct val="200000"/>
              </a:lnSpc>
              <a:buNone/>
            </a:pPr>
            <a:r>
              <a:rPr lang="it-IT" b="1" dirty="0"/>
              <a:t>Per i candidati che hanno superato l'esame ESABAC ed ESABAC TECHNO le istituzioni scolastiche producono il certificato provvisorio attraverso il sistema SIDI</a:t>
            </a:r>
            <a:r>
              <a:rPr lang="it-IT" dirty="0"/>
              <a:t>. </a:t>
            </a:r>
            <a:endParaRPr lang="it-IT" dirty="0" smtClean="0"/>
          </a:p>
          <a:p>
            <a:pPr marL="0" lvl="0" indent="0">
              <a:lnSpc>
                <a:spcPct val="200000"/>
              </a:lnSpc>
              <a:buNone/>
            </a:pPr>
            <a:r>
              <a:rPr lang="it-IT" b="1" dirty="0" smtClean="0"/>
              <a:t>Le </a:t>
            </a:r>
            <a:r>
              <a:rPr lang="it-IT" b="1" dirty="0"/>
              <a:t>nuove modalità informatiche relative alla gestione dati e alla produzione dei certificati saranno comunicate direttamente alle scuole interessate dagli esami ESABAC ed ESABAC TECHNO</a:t>
            </a:r>
            <a:r>
              <a:rPr lang="it-IT" b="1" dirty="0" smtClean="0"/>
              <a:t>.</a:t>
            </a:r>
            <a:endParaRPr lang="it-IT" b="1"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19</a:t>
            </a:fld>
            <a:endParaRPr lang="it-IT"/>
          </a:p>
        </p:txBody>
      </p:sp>
      <p:sp>
        <p:nvSpPr>
          <p:cNvPr id="9" name="Pagina iniziale 8">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Inizio 6">
            <a:hlinkClick r:id="rId3"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3209595936"/>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pPr>
              <a:defRPr/>
            </a:pPr>
            <a:r>
              <a:rPr lang="it-IT" sz="2400" dirty="0"/>
              <a:t>ESAMI DI STATO </a:t>
            </a:r>
            <a:r>
              <a:rPr lang="it-IT" sz="2400" dirty="0" smtClean="0"/>
              <a:t>A CONCLUSIONE DEL II CICLO</a:t>
            </a:r>
            <a:endParaRPr lang="it-IT" sz="2000" dirty="0"/>
          </a:p>
        </p:txBody>
      </p:sp>
      <p:sp>
        <p:nvSpPr>
          <p:cNvPr id="3" name="Segnaposto contenuto 2"/>
          <p:cNvSpPr>
            <a:spLocks noGrp="1"/>
          </p:cNvSpPr>
          <p:nvPr>
            <p:ph idx="1"/>
          </p:nvPr>
        </p:nvSpPr>
        <p:spPr/>
        <p:txBody>
          <a:bodyPr>
            <a:normAutofit lnSpcReduction="10000"/>
          </a:bodyPr>
          <a:lstStyle/>
          <a:p>
            <a:pPr>
              <a:lnSpc>
                <a:spcPct val="200000"/>
              </a:lnSpc>
              <a:defRPr/>
            </a:pPr>
            <a:r>
              <a:rPr kumimoji="0" lang="it-IT" sz="2400" kern="1200" dirty="0" smtClean="0">
                <a:solidFill>
                  <a:schemeClr val="tx1"/>
                </a:solidFill>
                <a:effectLst/>
                <a:latin typeface="Georgia" pitchFamily="18" charset="0"/>
                <a:ea typeface="+mn-ea"/>
                <a:cs typeface="+mn-cs"/>
                <a:hlinkClick r:id="rId2" action="ppaction://hlinksldjump"/>
              </a:rPr>
              <a:t>Esami di Stato, nuovi ordinamenti e competenze</a:t>
            </a:r>
            <a:endParaRPr kumimoji="0" lang="it-IT" sz="2400" kern="1200" dirty="0" smtClean="0">
              <a:solidFill>
                <a:schemeClr val="tx1"/>
              </a:solidFill>
              <a:effectLst/>
              <a:latin typeface="Georgia" pitchFamily="18" charset="0"/>
              <a:ea typeface="+mn-ea"/>
              <a:cs typeface="+mn-cs"/>
            </a:endParaRPr>
          </a:p>
          <a:p>
            <a:pPr>
              <a:lnSpc>
                <a:spcPct val="200000"/>
              </a:lnSpc>
              <a:defRPr/>
            </a:pPr>
            <a:r>
              <a:rPr lang="it-IT" sz="2400" dirty="0" smtClean="0">
                <a:hlinkClick r:id="rId3" action="ppaction://hlinksldjump"/>
              </a:rPr>
              <a:t>Il ruolo del presidente</a:t>
            </a:r>
            <a:endParaRPr kumimoji="0" lang="it-IT" sz="2400" kern="1200" dirty="0" smtClean="0">
              <a:solidFill>
                <a:schemeClr val="tx1"/>
              </a:solidFill>
              <a:effectLst/>
              <a:latin typeface="Georgia" pitchFamily="18" charset="0"/>
              <a:ea typeface="+mn-ea"/>
              <a:cs typeface="+mn-cs"/>
            </a:endParaRPr>
          </a:p>
          <a:p>
            <a:pPr>
              <a:lnSpc>
                <a:spcPct val="200000"/>
              </a:lnSpc>
              <a:defRPr/>
            </a:pPr>
            <a:r>
              <a:rPr kumimoji="0" lang="it-IT" sz="2400" kern="1200" dirty="0" smtClean="0">
                <a:solidFill>
                  <a:schemeClr val="tx1"/>
                </a:solidFill>
                <a:effectLst/>
                <a:latin typeface="Georgia" pitchFamily="18" charset="0"/>
                <a:ea typeface="+mn-ea"/>
                <a:cs typeface="+mn-cs"/>
                <a:hlinkClick r:id="rId4" action="ppaction://hlinksldjump"/>
              </a:rPr>
              <a:t>Norme di riferimento per gli esami</a:t>
            </a:r>
            <a:endParaRPr kumimoji="0" lang="it-IT" sz="2400" kern="1200" dirty="0" smtClean="0">
              <a:solidFill>
                <a:schemeClr val="tx1"/>
              </a:solidFill>
              <a:effectLst/>
              <a:latin typeface="Georgia" pitchFamily="18" charset="0"/>
              <a:ea typeface="+mn-ea"/>
              <a:cs typeface="+mn-cs"/>
            </a:endParaRPr>
          </a:p>
          <a:p>
            <a:pPr>
              <a:lnSpc>
                <a:spcPct val="200000"/>
              </a:lnSpc>
              <a:defRPr/>
            </a:pPr>
            <a:r>
              <a:rPr lang="it-IT" sz="2400" dirty="0" smtClean="0">
                <a:hlinkClick r:id="rId5" action="ppaction://hlinksldjump"/>
              </a:rPr>
              <a:t>Ulteriori riferimenti</a:t>
            </a:r>
            <a:endParaRPr kumimoji="0" lang="it-IT" sz="2400" kern="1200" dirty="0" smtClean="0">
              <a:solidFill>
                <a:schemeClr val="tx1"/>
              </a:solidFill>
              <a:effectLst/>
              <a:latin typeface="Georgia" pitchFamily="18" charset="0"/>
              <a:ea typeface="+mn-ea"/>
              <a:cs typeface="+mn-cs"/>
            </a:endParaRPr>
          </a:p>
          <a:p>
            <a:pPr>
              <a:lnSpc>
                <a:spcPct val="200000"/>
              </a:lnSpc>
              <a:defRPr/>
            </a:pPr>
            <a:r>
              <a:rPr lang="it-IT" sz="2400" dirty="0" smtClean="0">
                <a:hlinkClick r:id="rId6" action="ppaction://hlinksldjump"/>
              </a:rPr>
              <a:t>Novità di quest’anno / specificità</a:t>
            </a:r>
            <a:r>
              <a:rPr lang="it-IT" sz="2400" dirty="0" smtClean="0"/>
              <a:t> </a:t>
            </a:r>
          </a:p>
          <a:p>
            <a:pPr>
              <a:lnSpc>
                <a:spcPct val="200000"/>
              </a:lnSpc>
              <a:defRPr/>
            </a:pPr>
            <a:r>
              <a:rPr kumimoji="0" lang="it-IT" sz="2400" kern="1200" dirty="0" smtClean="0">
                <a:solidFill>
                  <a:schemeClr val="tx1"/>
                </a:solidFill>
                <a:effectLst/>
                <a:hlinkClick r:id="rId7" action="ppaction://hlinksldjump"/>
              </a:rPr>
              <a:t>Raccomandazioni</a:t>
            </a:r>
            <a:endParaRPr kumimoji="0" lang="it-IT" sz="2400" kern="1200" dirty="0" smtClean="0">
              <a:solidFill>
                <a:schemeClr val="tx1"/>
              </a:solidFill>
              <a:effectLst/>
            </a:endParaRPr>
          </a:p>
        </p:txBody>
      </p:sp>
      <p:sp>
        <p:nvSpPr>
          <p:cNvPr id="5"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a:t>
            </a:fld>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42838998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64704"/>
            <a:ext cx="8229600" cy="648072"/>
          </a:xfrm>
        </p:spPr>
        <p:txBody>
          <a:bodyPr>
            <a:normAutofit/>
          </a:bodyPr>
          <a:lstStyle/>
          <a:p>
            <a:pPr lvl="0"/>
            <a:r>
              <a:rPr lang="it-IT" dirty="0" smtClean="0"/>
              <a:t>CALCOLO PUNTEGGI ESABAC </a:t>
            </a:r>
            <a:r>
              <a:rPr lang="it-IT" sz="2200" dirty="0" smtClean="0"/>
              <a:t>(art. 7, DM 95/2013)</a:t>
            </a:r>
            <a:endParaRPr lang="it-IT" dirty="0"/>
          </a:p>
        </p:txBody>
      </p:sp>
      <p:sp>
        <p:nvSpPr>
          <p:cNvPr id="3" name="Segnaposto contenuto 2"/>
          <p:cNvSpPr>
            <a:spLocks noGrp="1"/>
          </p:cNvSpPr>
          <p:nvPr>
            <p:ph idx="1"/>
          </p:nvPr>
        </p:nvSpPr>
        <p:spPr>
          <a:xfrm>
            <a:off x="457200" y="1484784"/>
            <a:ext cx="8229600" cy="5112568"/>
          </a:xfrm>
        </p:spPr>
        <p:txBody>
          <a:bodyPr>
            <a:normAutofit/>
          </a:bodyPr>
          <a:lstStyle/>
          <a:p>
            <a:pPr marL="0" indent="0">
              <a:buNone/>
            </a:pPr>
            <a:r>
              <a:rPr lang="it-IT" b="1" dirty="0" smtClean="0"/>
              <a:t>AI FINI DEL PUNTEGGIO DELLA TERZA PROVA:</a:t>
            </a:r>
          </a:p>
          <a:p>
            <a:pPr marL="0" indent="0">
              <a:buNone/>
            </a:pPr>
            <a:endParaRPr lang="it-IT" b="1" dirty="0" smtClean="0"/>
          </a:p>
          <a:p>
            <a:pPr marL="0" indent="0">
              <a:buNone/>
            </a:pPr>
            <a:endParaRPr lang="it-IT" b="1" dirty="0" smtClean="0"/>
          </a:p>
          <a:p>
            <a:pPr marL="0" indent="0">
              <a:buNone/>
            </a:pPr>
            <a:endParaRPr lang="it-IT" b="1" dirty="0" smtClean="0"/>
          </a:p>
          <a:p>
            <a:pPr marL="0" indent="0">
              <a:buNone/>
            </a:pPr>
            <a:endParaRPr lang="it-IT" b="1" dirty="0" smtClean="0"/>
          </a:p>
          <a:p>
            <a:pPr marL="0" indent="0">
              <a:buNone/>
            </a:pPr>
            <a:r>
              <a:rPr lang="it-IT" b="1" dirty="0" smtClean="0"/>
              <a:t>AI FINI DEL DIPLOMA DI BACCALAUREATO:</a:t>
            </a:r>
            <a:endParaRPr lang="it-IT"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20</a:t>
            </a:fld>
            <a:endParaRPr lang="it-IT"/>
          </a:p>
        </p:txBody>
      </p:sp>
      <p:sp>
        <p:nvSpPr>
          <p:cNvPr id="9" name="Pagina iniziale 8">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683568" y="2204864"/>
            <a:ext cx="201622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PS_LinguaLettFr</a:t>
            </a:r>
            <a:endParaRPr lang="it-IT" dirty="0"/>
          </a:p>
        </p:txBody>
      </p:sp>
      <p:sp>
        <p:nvSpPr>
          <p:cNvPr id="11" name="Rettangolo 10"/>
          <p:cNvSpPr/>
          <p:nvPr/>
        </p:nvSpPr>
        <p:spPr>
          <a:xfrm>
            <a:off x="683568" y="2933328"/>
            <a:ext cx="201622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PS_Storia</a:t>
            </a:r>
            <a:endParaRPr lang="it-IT" dirty="0"/>
          </a:p>
        </p:txBody>
      </p:sp>
      <p:sp>
        <p:nvSpPr>
          <p:cNvPr id="12" name="Rettangolo 11"/>
          <p:cNvSpPr/>
          <p:nvPr/>
        </p:nvSpPr>
        <p:spPr>
          <a:xfrm>
            <a:off x="3734485" y="2592039"/>
            <a:ext cx="77493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PS4a</a:t>
            </a:r>
            <a:endParaRPr lang="it-IT" dirty="0"/>
          </a:p>
        </p:txBody>
      </p:sp>
      <p:cxnSp>
        <p:nvCxnSpPr>
          <p:cNvPr id="7" name="Connettore 4 6"/>
          <p:cNvCxnSpPr>
            <a:stCxn id="5" idx="3"/>
            <a:endCxn id="12" idx="1"/>
          </p:cNvCxnSpPr>
          <p:nvPr/>
        </p:nvCxnSpPr>
        <p:spPr>
          <a:xfrm>
            <a:off x="2699792" y="2492896"/>
            <a:ext cx="1034693" cy="387175"/>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ttore 4 12"/>
          <p:cNvCxnSpPr>
            <a:stCxn id="11" idx="3"/>
            <a:endCxn id="12" idx="1"/>
          </p:cNvCxnSpPr>
          <p:nvPr/>
        </p:nvCxnSpPr>
        <p:spPr>
          <a:xfrm flipV="1">
            <a:off x="2699792" y="2880071"/>
            <a:ext cx="1034693" cy="341289"/>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Rettangolo 15"/>
          <p:cNvSpPr/>
          <p:nvPr/>
        </p:nvSpPr>
        <p:spPr>
          <a:xfrm>
            <a:off x="2794091" y="2105721"/>
            <a:ext cx="846094" cy="38717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solidFill>
                  <a:schemeClr val="tx1"/>
                </a:solidFill>
              </a:rPr>
              <a:t>Media</a:t>
            </a:r>
            <a:endParaRPr lang="it-IT" sz="1400" dirty="0">
              <a:solidFill>
                <a:schemeClr val="tx1"/>
              </a:solidFill>
            </a:endParaRPr>
          </a:p>
        </p:txBody>
      </p:sp>
      <p:sp>
        <p:nvSpPr>
          <p:cNvPr id="26" name="Rettangolo 25"/>
          <p:cNvSpPr/>
          <p:nvPr/>
        </p:nvSpPr>
        <p:spPr>
          <a:xfrm>
            <a:off x="5022050" y="2291598"/>
            <a:ext cx="1008112"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PS4a</a:t>
            </a:r>
          </a:p>
        </p:txBody>
      </p:sp>
      <p:sp>
        <p:nvSpPr>
          <p:cNvPr id="27" name="Rettangolo 26"/>
          <p:cNvSpPr/>
          <p:nvPr/>
        </p:nvSpPr>
        <p:spPr>
          <a:xfrm>
            <a:off x="5022050" y="3020062"/>
            <a:ext cx="1008112"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PS3a</a:t>
            </a:r>
            <a:endParaRPr lang="it-IT" dirty="0"/>
          </a:p>
        </p:txBody>
      </p:sp>
      <p:sp>
        <p:nvSpPr>
          <p:cNvPr id="28" name="Rettangolo 27"/>
          <p:cNvSpPr/>
          <p:nvPr/>
        </p:nvSpPr>
        <p:spPr>
          <a:xfrm>
            <a:off x="6911722" y="2638181"/>
            <a:ext cx="140469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PFinale3a</a:t>
            </a:r>
            <a:endParaRPr lang="it-IT" dirty="0"/>
          </a:p>
        </p:txBody>
      </p:sp>
      <p:cxnSp>
        <p:nvCxnSpPr>
          <p:cNvPr id="29" name="Connettore 4 28"/>
          <p:cNvCxnSpPr>
            <a:stCxn id="26" idx="3"/>
            <a:endCxn id="28" idx="1"/>
          </p:cNvCxnSpPr>
          <p:nvPr/>
        </p:nvCxnSpPr>
        <p:spPr>
          <a:xfrm>
            <a:off x="6030162" y="2579630"/>
            <a:ext cx="881560" cy="34658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nettore 4 29"/>
          <p:cNvCxnSpPr>
            <a:stCxn id="27" idx="3"/>
            <a:endCxn id="28" idx="1"/>
          </p:cNvCxnSpPr>
          <p:nvPr/>
        </p:nvCxnSpPr>
        <p:spPr>
          <a:xfrm flipV="1">
            <a:off x="6030162" y="2926213"/>
            <a:ext cx="881560" cy="381881"/>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Rettangolo 30"/>
          <p:cNvSpPr/>
          <p:nvPr/>
        </p:nvSpPr>
        <p:spPr>
          <a:xfrm>
            <a:off x="6224625" y="2100017"/>
            <a:ext cx="846094" cy="38717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solidFill>
                  <a:schemeClr val="tx1"/>
                </a:solidFill>
              </a:rPr>
              <a:t>Media</a:t>
            </a:r>
            <a:endParaRPr lang="it-IT" sz="1400" dirty="0">
              <a:solidFill>
                <a:schemeClr val="tx1"/>
              </a:solidFill>
            </a:endParaRPr>
          </a:p>
        </p:txBody>
      </p:sp>
      <p:sp>
        <p:nvSpPr>
          <p:cNvPr id="42" name="Rettangolo 41"/>
          <p:cNvSpPr/>
          <p:nvPr/>
        </p:nvSpPr>
        <p:spPr>
          <a:xfrm>
            <a:off x="683568" y="4500736"/>
            <a:ext cx="2016224" cy="57606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PO_LinguaLettFr</a:t>
            </a:r>
            <a:endParaRPr lang="it-IT" dirty="0"/>
          </a:p>
        </p:txBody>
      </p:sp>
      <p:sp>
        <p:nvSpPr>
          <p:cNvPr id="43" name="Rettangolo 42"/>
          <p:cNvSpPr/>
          <p:nvPr/>
        </p:nvSpPr>
        <p:spPr>
          <a:xfrm>
            <a:off x="683568" y="5229200"/>
            <a:ext cx="2016224" cy="57606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PS_LinguaLettFr</a:t>
            </a:r>
            <a:endParaRPr lang="it-IT" dirty="0"/>
          </a:p>
        </p:txBody>
      </p:sp>
      <p:sp>
        <p:nvSpPr>
          <p:cNvPr id="44" name="Rettangolo 43"/>
          <p:cNvSpPr/>
          <p:nvPr/>
        </p:nvSpPr>
        <p:spPr>
          <a:xfrm>
            <a:off x="3234679" y="4875502"/>
            <a:ext cx="1098122" cy="57606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PLingua</a:t>
            </a:r>
            <a:endParaRPr lang="it-IT" dirty="0"/>
          </a:p>
        </p:txBody>
      </p:sp>
      <p:cxnSp>
        <p:nvCxnSpPr>
          <p:cNvPr id="45" name="Connettore 4 44"/>
          <p:cNvCxnSpPr>
            <a:stCxn id="43" idx="3"/>
            <a:endCxn id="44" idx="1"/>
          </p:cNvCxnSpPr>
          <p:nvPr/>
        </p:nvCxnSpPr>
        <p:spPr>
          <a:xfrm flipV="1">
            <a:off x="2699792" y="5163534"/>
            <a:ext cx="534887" cy="353698"/>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Rettangolo 45"/>
          <p:cNvSpPr/>
          <p:nvPr/>
        </p:nvSpPr>
        <p:spPr>
          <a:xfrm>
            <a:off x="2717333" y="5615212"/>
            <a:ext cx="846094" cy="387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solidFill>
                  <a:schemeClr val="tx1"/>
                </a:solidFill>
              </a:rPr>
              <a:t>Media</a:t>
            </a:r>
            <a:endParaRPr lang="it-IT" sz="1400" dirty="0">
              <a:solidFill>
                <a:schemeClr val="tx1"/>
              </a:solidFill>
            </a:endParaRPr>
          </a:p>
        </p:txBody>
      </p:sp>
      <p:sp>
        <p:nvSpPr>
          <p:cNvPr id="47" name="Rettangolo 46"/>
          <p:cNvSpPr/>
          <p:nvPr/>
        </p:nvSpPr>
        <p:spPr>
          <a:xfrm>
            <a:off x="4661549" y="4587470"/>
            <a:ext cx="1368614" cy="57606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PLingua</a:t>
            </a:r>
            <a:endParaRPr lang="it-IT" dirty="0"/>
          </a:p>
        </p:txBody>
      </p:sp>
      <p:sp>
        <p:nvSpPr>
          <p:cNvPr id="48" name="Rettangolo 47"/>
          <p:cNvSpPr/>
          <p:nvPr/>
        </p:nvSpPr>
        <p:spPr>
          <a:xfrm>
            <a:off x="4661548" y="5327180"/>
            <a:ext cx="1368613" cy="57606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PS_Storia</a:t>
            </a:r>
            <a:endParaRPr lang="it-IT" dirty="0"/>
          </a:p>
        </p:txBody>
      </p:sp>
      <p:sp>
        <p:nvSpPr>
          <p:cNvPr id="49" name="Rettangolo 48"/>
          <p:cNvSpPr/>
          <p:nvPr/>
        </p:nvSpPr>
        <p:spPr>
          <a:xfrm>
            <a:off x="6911722" y="4934053"/>
            <a:ext cx="1404694" cy="576064"/>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err="1" smtClean="0"/>
              <a:t>PEsabac</a:t>
            </a:r>
            <a:endParaRPr lang="it-IT" dirty="0"/>
          </a:p>
        </p:txBody>
      </p:sp>
      <p:cxnSp>
        <p:nvCxnSpPr>
          <p:cNvPr id="50" name="Connettore 4 49"/>
          <p:cNvCxnSpPr>
            <a:stCxn id="48" idx="3"/>
            <a:endCxn id="49" idx="1"/>
          </p:cNvCxnSpPr>
          <p:nvPr/>
        </p:nvCxnSpPr>
        <p:spPr>
          <a:xfrm flipV="1">
            <a:off x="6030161" y="5222085"/>
            <a:ext cx="881561" cy="393127"/>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Rettangolo 50"/>
          <p:cNvSpPr/>
          <p:nvPr/>
        </p:nvSpPr>
        <p:spPr>
          <a:xfrm>
            <a:off x="6083169" y="5698410"/>
            <a:ext cx="846094" cy="3871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smtClean="0">
                <a:solidFill>
                  <a:schemeClr val="tx1"/>
                </a:solidFill>
              </a:rPr>
              <a:t>Media</a:t>
            </a:r>
            <a:endParaRPr lang="it-IT" sz="1400" dirty="0">
              <a:solidFill>
                <a:schemeClr val="tx1"/>
              </a:solidFill>
            </a:endParaRPr>
          </a:p>
        </p:txBody>
      </p:sp>
      <p:cxnSp>
        <p:nvCxnSpPr>
          <p:cNvPr id="52" name="Connettore 4 51"/>
          <p:cNvCxnSpPr>
            <a:stCxn id="42" idx="3"/>
            <a:endCxn id="44" idx="1"/>
          </p:cNvCxnSpPr>
          <p:nvPr/>
        </p:nvCxnSpPr>
        <p:spPr>
          <a:xfrm>
            <a:off x="2699792" y="4788768"/>
            <a:ext cx="534887" cy="374766"/>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Connettore 4 52"/>
          <p:cNvCxnSpPr>
            <a:stCxn id="47" idx="3"/>
            <a:endCxn id="49" idx="1"/>
          </p:cNvCxnSpPr>
          <p:nvPr/>
        </p:nvCxnSpPr>
        <p:spPr>
          <a:xfrm>
            <a:off x="6030163" y="4875502"/>
            <a:ext cx="881559" cy="346583"/>
          </a:xfrm>
          <a:prstGeom prst="bentConnector3">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21791688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1"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Effect transition="in" filter="fade">
                                      <p:cBhvr>
                                        <p:cTn id="52" dur="500"/>
                                        <p:tgtEl>
                                          <p:spTgt spid="3">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par>
                                <p:cTn id="58" presetID="10" presetClass="entr" presetSubtype="0" fill="hold"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500"/>
                                        <p:tgtEl>
                                          <p:spTgt spid="52"/>
                                        </p:tgtEl>
                                      </p:cBhvr>
                                    </p:animEffect>
                                  </p:childTnLst>
                                </p:cTn>
                              </p:par>
                              <p:par>
                                <p:cTn id="61" presetID="10" presetClass="entr" presetSubtype="0" fill="hold"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par>
                                <p:cTn id="81" presetID="10" presetClass="entr" presetSubtype="0"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0" presetClass="entr" presetSubtype="0" fill="hold"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animEffect transition="in" filter="fade">
                                      <p:cBhvr>
                                        <p:cTn id="89" dur="500"/>
                                        <p:tgtEl>
                                          <p:spTgt spid="4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1"/>
                                        </p:tgtEl>
                                        <p:attrNameLst>
                                          <p:attrName>style.visibility</p:attrName>
                                        </p:attrNameLst>
                                      </p:cBhvr>
                                      <p:to>
                                        <p:strVal val="visible"/>
                                      </p:to>
                                    </p:set>
                                    <p:animEffect transition="in" filter="fade">
                                      <p:cBhvr>
                                        <p:cTn id="92" dur="500"/>
                                        <p:tgtEl>
                                          <p:spTgt spid="5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P spid="5" grpId="0" animBg="1"/>
      <p:bldP spid="11" grpId="0" animBg="1"/>
      <p:bldP spid="12" grpId="0" animBg="1"/>
      <p:bldP spid="16" grpId="0" animBg="1"/>
      <p:bldP spid="26" grpId="1" animBg="1"/>
      <p:bldP spid="27" grpId="1" animBg="1"/>
      <p:bldP spid="28" grpId="1" animBg="1"/>
      <p:bldP spid="31" grpId="1" animBg="1"/>
      <p:bldP spid="42" grpId="0" animBg="1"/>
      <p:bldP spid="43" grpId="0" animBg="1"/>
      <p:bldP spid="44" grpId="0" animBg="1"/>
      <p:bldP spid="46" grpId="0"/>
      <p:bldP spid="47" grpId="0" animBg="1"/>
      <p:bldP spid="48" grpId="0" animBg="1"/>
      <p:bldP spid="49" grpId="0" animBg="1"/>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764704"/>
            <a:ext cx="8229600" cy="714400"/>
          </a:xfrm>
        </p:spPr>
        <p:txBody>
          <a:bodyPr/>
          <a:lstStyle/>
          <a:p>
            <a:r>
              <a:rPr lang="it-IT" dirty="0" smtClean="0"/>
              <a:t>RACCOMANDAZIONI (1)</a:t>
            </a:r>
            <a:endParaRPr lang="it-IT" dirty="0"/>
          </a:p>
        </p:txBody>
      </p:sp>
      <p:sp>
        <p:nvSpPr>
          <p:cNvPr id="3" name="Segnaposto contenuto 2"/>
          <p:cNvSpPr>
            <a:spLocks noGrp="1"/>
          </p:cNvSpPr>
          <p:nvPr>
            <p:ph idx="1"/>
          </p:nvPr>
        </p:nvSpPr>
        <p:spPr>
          <a:xfrm>
            <a:off x="457200" y="1268760"/>
            <a:ext cx="8229600" cy="5184576"/>
          </a:xfrm>
        </p:spPr>
        <p:txBody>
          <a:bodyPr>
            <a:normAutofit fontScale="92500" lnSpcReduction="20000"/>
          </a:bodyPr>
          <a:lstStyle/>
          <a:p>
            <a:pPr lvl="0"/>
            <a:r>
              <a:rPr lang="it-IT" dirty="0"/>
              <a:t>Iscrizione </a:t>
            </a:r>
            <a:r>
              <a:rPr lang="it-IT" dirty="0" smtClean="0"/>
              <a:t>alla piattaforma regionale e </a:t>
            </a:r>
            <a:r>
              <a:rPr lang="it-IT" dirty="0">
                <a:hlinkClick r:id="rId2" action="ppaction://hlinksldjump"/>
              </a:rPr>
              <a:t>Questionario dei Presidenti</a:t>
            </a:r>
            <a:r>
              <a:rPr lang="it-IT" dirty="0"/>
              <a:t> </a:t>
            </a:r>
            <a:endParaRPr lang="it-IT" dirty="0" smtClean="0"/>
          </a:p>
          <a:p>
            <a:pPr lvl="0"/>
            <a:r>
              <a:rPr lang="it-IT" dirty="0" smtClean="0"/>
              <a:t>Attenta LETTURA </a:t>
            </a:r>
            <a:r>
              <a:rPr lang="it-IT" dirty="0"/>
              <a:t>OM </a:t>
            </a:r>
            <a:r>
              <a:rPr lang="it-IT" dirty="0" smtClean="0"/>
              <a:t>350 del 2 Maggio 2018, da parte del Presidente</a:t>
            </a:r>
          </a:p>
          <a:p>
            <a:r>
              <a:rPr lang="it-IT" dirty="0" smtClean="0"/>
              <a:t>TUTTI i candidati esterni devono essere stati sottoposti ad esami preliminari</a:t>
            </a:r>
          </a:p>
          <a:p>
            <a:pPr lvl="0"/>
            <a:r>
              <a:rPr lang="it-IT" dirty="0" smtClean="0">
                <a:hlinkClick r:id="rId3" action="ppaction://hlinksldjump"/>
              </a:rPr>
              <a:t>La verbalizzazione </a:t>
            </a:r>
            <a:r>
              <a:rPr lang="it-IT" dirty="0" smtClean="0"/>
              <a:t> (completi  </a:t>
            </a:r>
            <a:r>
              <a:rPr lang="it-IT" dirty="0"/>
              <a:t>e </a:t>
            </a:r>
            <a:r>
              <a:rPr lang="it-IT" dirty="0" smtClean="0"/>
              <a:t>motivati, sintetici, veritieri, numerati progressivamente da pag. </a:t>
            </a:r>
            <a:r>
              <a:rPr lang="it-IT" i="1" dirty="0" smtClean="0"/>
              <a:t>1</a:t>
            </a:r>
            <a:r>
              <a:rPr lang="it-IT" dirty="0" smtClean="0"/>
              <a:t> a </a:t>
            </a:r>
            <a:r>
              <a:rPr lang="it-IT" dirty="0" err="1" smtClean="0"/>
              <a:t>pag</a:t>
            </a:r>
            <a:r>
              <a:rPr lang="it-IT" dirty="0" smtClean="0"/>
              <a:t> </a:t>
            </a:r>
            <a:r>
              <a:rPr lang="it-IT" i="1" dirty="0" err="1" smtClean="0"/>
              <a:t>nn</a:t>
            </a:r>
            <a:r>
              <a:rPr lang="it-IT" dirty="0" smtClean="0"/>
              <a:t> e firmati, giorno per giorno (impostare prima da commissione web o dai modelli di verbale)</a:t>
            </a:r>
          </a:p>
          <a:p>
            <a:pPr lvl="0"/>
            <a:r>
              <a:rPr lang="it-IT" dirty="0" smtClean="0"/>
              <a:t>Stampa delle schede del candidato (nota 8, p. 6, verbale consegna)</a:t>
            </a:r>
          </a:p>
          <a:p>
            <a:pPr lvl="0"/>
            <a:r>
              <a:rPr lang="it-IT" dirty="0" smtClean="0"/>
              <a:t>almeno </a:t>
            </a:r>
            <a:r>
              <a:rPr lang="it-IT" dirty="0"/>
              <a:t>1 </a:t>
            </a:r>
            <a:r>
              <a:rPr lang="it-IT" dirty="0" smtClean="0"/>
              <a:t>prova scritta </a:t>
            </a:r>
            <a:r>
              <a:rPr lang="it-IT" dirty="0"/>
              <a:t>dai candidati con disabilità certificata non </a:t>
            </a:r>
            <a:r>
              <a:rPr lang="it-IT" dirty="0" smtClean="0"/>
              <a:t>curricolari</a:t>
            </a:r>
          </a:p>
          <a:p>
            <a:r>
              <a:rPr lang="it-IT" dirty="0"/>
              <a:t>3a prova in successione</a:t>
            </a:r>
          </a:p>
          <a:p>
            <a:pPr lvl="0"/>
            <a:r>
              <a:rPr lang="it-IT" dirty="0" smtClean="0"/>
              <a:t>correzione </a:t>
            </a:r>
            <a:r>
              <a:rPr lang="it-IT" dirty="0"/>
              <a:t>dopo 3a </a:t>
            </a:r>
            <a:r>
              <a:rPr lang="it-IT" dirty="0" smtClean="0"/>
              <a:t>prova</a:t>
            </a:r>
          </a:p>
          <a:p>
            <a:pPr lvl="0"/>
            <a:r>
              <a:rPr lang="it-IT" dirty="0" smtClean="0"/>
              <a:t>CLIL </a:t>
            </a:r>
            <a:r>
              <a:rPr lang="it-IT" dirty="0"/>
              <a:t>nei licei e nei </a:t>
            </a:r>
            <a:r>
              <a:rPr lang="it-IT" dirty="0" smtClean="0"/>
              <a:t>tecnici</a:t>
            </a:r>
          </a:p>
        </p:txBody>
      </p:sp>
      <p:sp>
        <p:nvSpPr>
          <p:cNvPr id="5" name="Pagina iniziale 4">
            <a:hlinkClick r:id="rId4"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Inizio 6">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21</a:t>
            </a:fld>
            <a:endParaRPr lang="it-IT" dirty="0"/>
          </a:p>
        </p:txBody>
      </p:sp>
    </p:spTree>
    <p:extLst>
      <p:ext uri="{BB962C8B-B14F-4D97-AF65-F5344CB8AC3E}">
        <p14:creationId xmlns:p14="http://schemas.microsoft.com/office/powerpoint/2010/main" val="35468328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620688"/>
            <a:ext cx="8229600" cy="642392"/>
          </a:xfrm>
        </p:spPr>
        <p:txBody>
          <a:bodyPr/>
          <a:lstStyle/>
          <a:p>
            <a:r>
              <a:rPr lang="it-IT" dirty="0" smtClean="0"/>
              <a:t>RACCOMANDAZIONI (2)</a:t>
            </a:r>
            <a:endParaRPr lang="it-IT" dirty="0"/>
          </a:p>
        </p:txBody>
      </p:sp>
      <p:sp>
        <p:nvSpPr>
          <p:cNvPr id="3" name="Segnaposto contenuto 2"/>
          <p:cNvSpPr>
            <a:spLocks noGrp="1"/>
          </p:cNvSpPr>
          <p:nvPr>
            <p:ph idx="1"/>
          </p:nvPr>
        </p:nvSpPr>
        <p:spPr>
          <a:xfrm>
            <a:off x="457200" y="1124744"/>
            <a:ext cx="8229600" cy="5112568"/>
          </a:xfrm>
        </p:spPr>
        <p:txBody>
          <a:bodyPr>
            <a:noAutofit/>
          </a:bodyPr>
          <a:lstStyle/>
          <a:p>
            <a:pPr lvl="0"/>
            <a:r>
              <a:rPr lang="it-IT" dirty="0" smtClean="0"/>
              <a:t>Aree disciplinari e correzione prima e seconda prova scritta</a:t>
            </a:r>
          </a:p>
          <a:p>
            <a:pPr lvl="0"/>
            <a:r>
              <a:rPr lang="it-IT" dirty="0" smtClean="0">
                <a:hlinkClick r:id="rId2" action="ppaction://hlinksldjump"/>
              </a:rPr>
              <a:t>Documento del 15 maggio</a:t>
            </a:r>
            <a:endParaRPr lang="it-IT" dirty="0" smtClean="0"/>
          </a:p>
          <a:p>
            <a:pPr lvl="0"/>
            <a:r>
              <a:rPr lang="it-IT" dirty="0" smtClean="0"/>
              <a:t>Verificare il Credito scolastico assegnato</a:t>
            </a:r>
          </a:p>
          <a:p>
            <a:pPr lvl="0"/>
            <a:r>
              <a:rPr lang="it-IT" dirty="0" smtClean="0"/>
              <a:t>Definire i criteri di attribuzione della lode, almeno quando ne ricorrono le condizioni </a:t>
            </a:r>
            <a:r>
              <a:rPr lang="it-IT" sz="1800" dirty="0" smtClean="0"/>
              <a:t>(verificare con attenzione, nel dubbio definirli comunque prima …)</a:t>
            </a:r>
          </a:p>
          <a:p>
            <a:pPr lvl="0"/>
            <a:r>
              <a:rPr lang="it-IT" dirty="0" smtClean="0"/>
              <a:t>NO  misure dispensative o prove differenziate per i DSA diverse da quelle previste dalle norme </a:t>
            </a:r>
            <a:r>
              <a:rPr lang="it-IT" sz="1800" dirty="0" smtClean="0"/>
              <a:t>(aumento dei tempi o sostituzione prova scritta con colloquio, ove ricorrano le condizioni)</a:t>
            </a:r>
          </a:p>
          <a:p>
            <a:pPr lvl="0"/>
            <a:r>
              <a:rPr lang="it-IT" dirty="0" smtClean="0">
                <a:hlinkClick r:id="rId3" action="ppaction://hlinksldjump"/>
              </a:rPr>
              <a:t>Modalità di Conduzione del colloquio</a:t>
            </a:r>
            <a:r>
              <a:rPr lang="it-IT" dirty="0" smtClean="0"/>
              <a:t> </a:t>
            </a:r>
          </a:p>
          <a:p>
            <a:pPr lvl="0"/>
            <a:r>
              <a:rPr lang="it-IT" dirty="0" smtClean="0"/>
              <a:t>Tutti </a:t>
            </a:r>
            <a:r>
              <a:rPr lang="it-IT" dirty="0"/>
              <a:t>sempre presenti al </a:t>
            </a:r>
            <a:r>
              <a:rPr lang="it-IT" dirty="0" smtClean="0"/>
              <a:t>colloquio</a:t>
            </a:r>
          </a:p>
        </p:txBody>
      </p:sp>
      <p:sp>
        <p:nvSpPr>
          <p:cNvPr id="5" name="Pagina iniziale 4">
            <a:hlinkClick r:id="rId4"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Inizio 6">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smtClean="0"/>
              <a:t>Luigi Sebastiani- </a:t>
            </a:r>
            <a:r>
              <a:rPr lang="it-IT" dirty="0" smtClean="0"/>
              <a:t>Dirigente Tecnico MIUR</a:t>
            </a:r>
            <a:endParaRPr lang="it-IT"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22</a:t>
            </a:fld>
            <a:endParaRPr lang="it-IT" dirty="0"/>
          </a:p>
        </p:txBody>
      </p:sp>
    </p:spTree>
    <p:extLst>
      <p:ext uri="{BB962C8B-B14F-4D97-AF65-F5344CB8AC3E}">
        <p14:creationId xmlns:p14="http://schemas.microsoft.com/office/powerpoint/2010/main" val="40076882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LA VERBALIZZAZIONE </a:t>
            </a:r>
            <a:endParaRPr lang="it-IT" dirty="0"/>
          </a:p>
        </p:txBody>
      </p:sp>
      <p:sp>
        <p:nvSpPr>
          <p:cNvPr id="3" name="Segnaposto contenuto 2"/>
          <p:cNvSpPr>
            <a:spLocks noGrp="1"/>
          </p:cNvSpPr>
          <p:nvPr>
            <p:ph idx="1"/>
          </p:nvPr>
        </p:nvSpPr>
        <p:spPr>
          <a:xfrm>
            <a:off x="457200" y="1700808"/>
            <a:ext cx="8229600" cy="4425355"/>
          </a:xfrm>
        </p:spPr>
        <p:txBody>
          <a:bodyPr/>
          <a:lstStyle/>
          <a:p>
            <a:pPr>
              <a:lnSpc>
                <a:spcPct val="200000"/>
              </a:lnSpc>
            </a:pPr>
            <a:r>
              <a:rPr lang="it-IT" dirty="0" smtClean="0"/>
              <a:t>Deve </a:t>
            </a:r>
            <a:r>
              <a:rPr lang="it-IT" dirty="0"/>
              <a:t>descrivere </a:t>
            </a:r>
            <a:r>
              <a:rPr lang="it-IT" dirty="0" smtClean="0"/>
              <a:t>sinteticamente, </a:t>
            </a:r>
            <a:r>
              <a:rPr lang="it-IT" dirty="0"/>
              <a:t>ma fedelmente le attività della commissione e chiarire le ragioni per le quali si perviene a determinate decisioni, in modo che il lavoro di ciascuna commissione possa risultare trasparente in tutte le sue fasi e nella sua interezza e che le deliberazioni adottate siano pienamente e congruamente motivate</a:t>
            </a:r>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23</a:t>
            </a:fld>
            <a:endParaRPr lang="it-IT"/>
          </a:p>
        </p:txBody>
      </p:sp>
      <p:sp>
        <p:nvSpPr>
          <p:cNvPr id="8" name="Pagina iniziale 7">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10183924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ctr"/>
            <a:r>
              <a:rPr lang="it-IT" dirty="0" smtClean="0"/>
              <a:t>DOCUMENTO DEL CONSIGLIO DI CLASSE </a:t>
            </a:r>
            <a:r>
              <a:rPr lang="it-IT" i="1" dirty="0" smtClean="0"/>
              <a:t>(Art. 6)</a:t>
            </a:r>
            <a:r>
              <a:rPr lang="it-IT" dirty="0"/>
              <a:t/>
            </a:r>
            <a:br>
              <a:rPr lang="it-IT" dirty="0"/>
            </a:br>
            <a:endParaRPr lang="it-IT" dirty="0"/>
          </a:p>
        </p:txBody>
      </p:sp>
      <p:sp>
        <p:nvSpPr>
          <p:cNvPr id="3" name="Segnaposto contenuto 2"/>
          <p:cNvSpPr>
            <a:spLocks noGrp="1"/>
          </p:cNvSpPr>
          <p:nvPr>
            <p:ph idx="1"/>
          </p:nvPr>
        </p:nvSpPr>
        <p:spPr/>
        <p:txBody>
          <a:bodyPr>
            <a:normAutofit fontScale="85000" lnSpcReduction="10000"/>
          </a:bodyPr>
          <a:lstStyle/>
          <a:p>
            <a:pPr algn="just"/>
            <a:r>
              <a:rPr lang="it-IT" dirty="0" smtClean="0"/>
              <a:t>1. I </a:t>
            </a:r>
            <a:r>
              <a:rPr lang="it-IT" dirty="0"/>
              <a:t>consigli di classe dell'ultimo anno di corso elaborano entro il 15 maggio per la commissione d'esame, un apposito documento relativo all'azione educativa e didattica realizzata nell'ultimo anno di corso (articolo 5, comma 2 D.P.R. n. 323/1998).</a:t>
            </a:r>
          </a:p>
          <a:p>
            <a:pPr algn="just"/>
            <a:r>
              <a:rPr lang="it-IT" dirty="0" smtClean="0"/>
              <a:t>2. Tale </a:t>
            </a:r>
            <a:r>
              <a:rPr lang="it-IT" dirty="0"/>
              <a:t>documento del consiglio di classe indica i contenuti, i metodi, i mezzi, gli spazi  e i tempi del percorso formativo, i criteri, gli strumenti di valutazione adottati, gli obiettivi raggiunti, nonché ogni altro elemento che i consigli di classe ritengano utile e significativo ai fini dello svolgimento degli esami, con specifico riferimento alla terza prova e al colloquio. Il documento terrà conto, inoltre, delle modalità con le quali l’insegnamento di una disciplina non linguistica (DNL) in lingua straniera è stato attivato con metodologia CLIL.</a:t>
            </a:r>
          </a:p>
          <a:p>
            <a:endParaRPr lang="it-IT" dirty="0"/>
          </a:p>
          <a:p>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24</a:t>
            </a:fld>
            <a:endParaRPr lang="it-IT"/>
          </a:p>
        </p:txBody>
      </p:sp>
      <p:sp>
        <p:nvSpPr>
          <p:cNvPr id="8" name="Pagina iniziale 7">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32529072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MODALITÀ DI CONDUZIONE DEL COLLOQUIO (1) </a:t>
            </a:r>
            <a:br>
              <a:rPr lang="it-IT" dirty="0" smtClean="0"/>
            </a:br>
            <a:r>
              <a:rPr lang="it-IT" i="1" dirty="0" smtClean="0"/>
              <a:t>(Art. 21)</a:t>
            </a:r>
            <a:endParaRPr lang="it-IT" i="1" dirty="0"/>
          </a:p>
        </p:txBody>
      </p:sp>
      <p:sp>
        <p:nvSpPr>
          <p:cNvPr id="3" name="Segnaposto contenuto 2"/>
          <p:cNvSpPr>
            <a:spLocks noGrp="1"/>
          </p:cNvSpPr>
          <p:nvPr>
            <p:ph idx="1"/>
          </p:nvPr>
        </p:nvSpPr>
        <p:spPr/>
        <p:txBody>
          <a:bodyPr>
            <a:normAutofit fontScale="92500"/>
          </a:bodyPr>
          <a:lstStyle/>
          <a:p>
            <a:pPr algn="just"/>
            <a:r>
              <a:rPr lang="it-IT" dirty="0" smtClean="0"/>
              <a:t>1. Il </a:t>
            </a:r>
            <a:r>
              <a:rPr lang="it-IT" dirty="0"/>
              <a:t>colloquio tende ad accertare la padronanza della lingua, la capacità di utilizzare le conoscenze acquisite, di collegarle nell’argomentazione e di discutere ed approfondire sotto vari profili i diversi argomenti. Esso si svolge su temi di interesse multidisciplinare, attinenti alle Indicazioni Nazionali per i Licei e alle Linee guida per gli istituti tecnici e professionali, relativi alle Indicazioni Nazionali e alle Linee Guida e al lavoro didattico dell’ultimo anno di corso. Il colloquio si svolge in un'unica soluzione temporale, alla presenza dell’intera commissione. Non possono sostenere il colloquio più candidati contemporaneamente.</a:t>
            </a:r>
          </a:p>
          <a:p>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25</a:t>
            </a:fld>
            <a:endParaRPr lang="it-IT"/>
          </a:p>
        </p:txBody>
      </p:sp>
      <p:sp>
        <p:nvSpPr>
          <p:cNvPr id="8" name="Pagina iniziale 7">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7092306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MODALITÀ DI CONDUZIONE DEL COLLOQUIO (2)</a:t>
            </a:r>
            <a:endParaRPr lang="it-IT" dirty="0"/>
          </a:p>
        </p:txBody>
      </p:sp>
      <p:sp>
        <p:nvSpPr>
          <p:cNvPr id="3" name="Segnaposto contenuto 2"/>
          <p:cNvSpPr>
            <a:spLocks noGrp="1"/>
          </p:cNvSpPr>
          <p:nvPr>
            <p:ph idx="1"/>
          </p:nvPr>
        </p:nvSpPr>
        <p:spPr>
          <a:xfrm>
            <a:off x="323528" y="1628800"/>
            <a:ext cx="8363272" cy="4497363"/>
          </a:xfrm>
        </p:spPr>
        <p:txBody>
          <a:bodyPr>
            <a:normAutofit fontScale="92500"/>
          </a:bodyPr>
          <a:lstStyle/>
          <a:p>
            <a:pPr algn="just">
              <a:lnSpc>
                <a:spcPct val="115000"/>
              </a:lnSpc>
              <a:spcBef>
                <a:spcPts val="1200"/>
              </a:spcBef>
              <a:spcAft>
                <a:spcPts val="1000"/>
              </a:spcAft>
            </a:pPr>
            <a:r>
              <a:rPr lang="it-IT" dirty="0">
                <a:latin typeface="+mj-lt"/>
                <a:ea typeface="Calibri"/>
                <a:cs typeface="Times New Roman"/>
              </a:rPr>
              <a:t>2. Il colloquio </a:t>
            </a:r>
            <a:r>
              <a:rPr lang="it-IT" b="1" dirty="0">
                <a:latin typeface="+mj-lt"/>
                <a:ea typeface="Calibri"/>
                <a:cs typeface="Times New Roman"/>
              </a:rPr>
              <a:t>ha inizio con un argomento disciplinare o pluridisciplinare, scelto dal candidato</a:t>
            </a:r>
            <a:r>
              <a:rPr lang="it-IT" dirty="0">
                <a:latin typeface="+mj-lt"/>
                <a:ea typeface="Calibri"/>
                <a:cs typeface="Times New Roman"/>
              </a:rPr>
              <a:t>, anche riferito ad attività o esperienze attuate durante l’ultimo anno del corso di studi secondo quanto previsto dal precedente articolo 14, comma 4. </a:t>
            </a:r>
            <a:r>
              <a:rPr lang="it-IT" b="1" dirty="0">
                <a:latin typeface="+mj-lt"/>
                <a:ea typeface="Calibri"/>
                <a:cs typeface="Times New Roman"/>
              </a:rPr>
              <a:t>Preponderante rilievo deve essere riservato alla prosecuzione del colloquio</a:t>
            </a:r>
            <a:r>
              <a:rPr lang="it-IT" dirty="0">
                <a:latin typeface="+mj-lt"/>
                <a:ea typeface="Calibri"/>
                <a:cs typeface="Times New Roman"/>
              </a:rPr>
              <a:t>, che, in conformità dell'articolo 1, capoverso articolo 3-comma 4, della legge 11 gennaio 2007, n. 1, deve vertere su argomenti di interesse multidisciplinare e con riferimento costante e rigoroso al lavoro didattico realizzato nella classe durante l'ultimo anno di corso. Gli argomenti possono essere introdotti mediante la proposta di un testo, di un documento, di un progetto o di altra questione di cui il candidato individua le componenti culturali, approfondendole. Ẻ d’obbligo, inoltre, provvedere alla discussione degli elaborati relativi alle prove scritte</a:t>
            </a:r>
            <a:r>
              <a:rPr lang="it-IT" dirty="0" smtClean="0">
                <a:latin typeface="+mj-lt"/>
                <a:ea typeface="Calibri"/>
                <a:cs typeface="Times New Roman"/>
              </a:rPr>
              <a:t>.</a:t>
            </a:r>
            <a:endParaRPr lang="it-IT" dirty="0">
              <a:latin typeface="+mj-lt"/>
              <a:ea typeface="Calibri"/>
              <a:cs typeface="Times New Roman"/>
            </a:endParaRPr>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26</a:t>
            </a:fld>
            <a:endParaRPr lang="it-IT"/>
          </a:p>
        </p:txBody>
      </p:sp>
      <p:sp>
        <p:nvSpPr>
          <p:cNvPr id="8" name="Pagina iniziale 7">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382407834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MODALITÀ DI CONDUZIONE DEL COLLOQUIO (3)</a:t>
            </a:r>
            <a:endParaRPr lang="it-IT" dirty="0"/>
          </a:p>
        </p:txBody>
      </p:sp>
      <p:sp>
        <p:nvSpPr>
          <p:cNvPr id="3" name="Segnaposto contenuto 2"/>
          <p:cNvSpPr>
            <a:spLocks noGrp="1"/>
          </p:cNvSpPr>
          <p:nvPr>
            <p:ph idx="1"/>
          </p:nvPr>
        </p:nvSpPr>
        <p:spPr>
          <a:xfrm>
            <a:off x="457200" y="1484784"/>
            <a:ext cx="8229600" cy="4641379"/>
          </a:xfrm>
        </p:spPr>
        <p:txBody>
          <a:bodyPr>
            <a:normAutofit fontScale="85000" lnSpcReduction="20000"/>
          </a:bodyPr>
          <a:lstStyle/>
          <a:p>
            <a:pPr algn="just">
              <a:lnSpc>
                <a:spcPct val="120000"/>
              </a:lnSpc>
              <a:spcBef>
                <a:spcPts val="600"/>
              </a:spcBef>
              <a:spcAft>
                <a:spcPts val="1000"/>
              </a:spcAft>
            </a:pPr>
            <a:r>
              <a:rPr lang="it-IT" dirty="0">
                <a:latin typeface="+mj-lt"/>
                <a:ea typeface="Calibri"/>
                <a:cs typeface="Times New Roman"/>
              </a:rPr>
              <a:t>3. </a:t>
            </a:r>
            <a:r>
              <a:rPr lang="it-IT" dirty="0">
                <a:latin typeface="+mj-lt"/>
              </a:rPr>
              <a:t>Per quanto concerne l’accertamento delle conoscenze, abilità e competenze della disciplina non linguistica (DNL) veicolata in lingua straniera attraverso la metodologia CLIL, il colloquio potrà accertarle anche in lingua straniera qualora il relativo docente venga a far parte della Commissione di esame in qualità di membro interno</a:t>
            </a:r>
            <a:r>
              <a:rPr lang="it-IT" dirty="0" smtClean="0">
                <a:latin typeface="+mj-lt"/>
              </a:rPr>
              <a:t>.</a:t>
            </a:r>
            <a:endParaRPr lang="it-IT" dirty="0">
              <a:latin typeface="+mj-lt"/>
              <a:ea typeface="Calibri"/>
              <a:cs typeface="Times New Roman"/>
            </a:endParaRPr>
          </a:p>
          <a:p>
            <a:pPr algn="just">
              <a:lnSpc>
                <a:spcPct val="120000"/>
              </a:lnSpc>
              <a:spcBef>
                <a:spcPts val="600"/>
              </a:spcBef>
              <a:spcAft>
                <a:spcPts val="1000"/>
              </a:spcAft>
            </a:pPr>
            <a:r>
              <a:rPr lang="it-IT" dirty="0">
                <a:latin typeface="+mj-lt"/>
                <a:ea typeface="Calibri"/>
                <a:cs typeface="Times New Roman"/>
              </a:rPr>
              <a:t>4. La commissione deve curare l'equilibrata articolazione e durata delle diverse fasi del </a:t>
            </a:r>
            <a:r>
              <a:rPr lang="it-IT" dirty="0" smtClean="0">
                <a:latin typeface="+mj-lt"/>
                <a:ea typeface="Calibri"/>
                <a:cs typeface="Times New Roman"/>
              </a:rPr>
              <a:t>colloquio.</a:t>
            </a:r>
            <a:r>
              <a:rPr lang="it-IT" dirty="0">
                <a:latin typeface="+mj-lt"/>
                <a:ea typeface="Calibri"/>
                <a:cs typeface="Times New Roman"/>
              </a:rPr>
              <a:t> </a:t>
            </a:r>
            <a:r>
              <a:rPr lang="it-IT" dirty="0" smtClean="0">
                <a:latin typeface="+mj-lt"/>
                <a:ea typeface="Calibri"/>
                <a:cs typeface="Times New Roman"/>
              </a:rPr>
              <a:t>Si </a:t>
            </a:r>
            <a:r>
              <a:rPr lang="it-IT" dirty="0">
                <a:latin typeface="+mj-lt"/>
                <a:ea typeface="Calibri"/>
                <a:cs typeface="Times New Roman"/>
              </a:rPr>
              <a:t>precisa che i commissari sia interni che esterni, allo scopo di favorire il coinvolgimento nel colloquio del maggior numero possibile delle discipline comprese nel piano degli studi dell’ultimo anno di corso, conducono l’esame in tutte le materie per le quali hanno titolo secondo la normativa vigente.</a:t>
            </a:r>
          </a:p>
          <a:p>
            <a:pPr algn="just">
              <a:lnSpc>
                <a:spcPct val="120000"/>
              </a:lnSpc>
            </a:pPr>
            <a:r>
              <a:rPr lang="it-IT" dirty="0">
                <a:latin typeface="+mj-lt"/>
                <a:ea typeface="Calibri"/>
              </a:rPr>
              <a:t>5. La commissione, ai fini dell'accertamento delle conoscenze, competenze e capacità, organizza il colloquio, tenendo conto anche delle eventuali esperienze condotte in alternanza scuola lavoro, stage e tirocinio opportunamente e dettagliatamente indicate nel documento del consiglio di classe di cui al precedente articolo 6.</a:t>
            </a:r>
            <a:endParaRPr lang="it-IT" dirty="0">
              <a:latin typeface="+mj-lt"/>
            </a:endParaRPr>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27</a:t>
            </a:fld>
            <a:endParaRPr lang="it-IT"/>
          </a:p>
        </p:txBody>
      </p:sp>
      <p:sp>
        <p:nvSpPr>
          <p:cNvPr id="8" name="Pagina iniziale 7">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24493101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MODALITÀ DI CONDUZIONE DEL COLLOQUIO (4)</a:t>
            </a:r>
            <a:endParaRPr lang="it-IT" dirty="0"/>
          </a:p>
        </p:txBody>
      </p:sp>
      <p:sp>
        <p:nvSpPr>
          <p:cNvPr id="3" name="Segnaposto contenuto 2"/>
          <p:cNvSpPr>
            <a:spLocks noGrp="1"/>
          </p:cNvSpPr>
          <p:nvPr>
            <p:ph idx="1"/>
          </p:nvPr>
        </p:nvSpPr>
        <p:spPr>
          <a:xfrm>
            <a:off x="457200" y="1484784"/>
            <a:ext cx="8229600" cy="4752528"/>
          </a:xfrm>
        </p:spPr>
        <p:txBody>
          <a:bodyPr>
            <a:normAutofit lnSpcReduction="10000"/>
          </a:bodyPr>
          <a:lstStyle/>
          <a:p>
            <a:pPr algn="just">
              <a:lnSpc>
                <a:spcPct val="115000"/>
              </a:lnSpc>
              <a:spcBef>
                <a:spcPts val="600"/>
              </a:spcBef>
              <a:spcAft>
                <a:spcPts val="1000"/>
              </a:spcAft>
            </a:pPr>
            <a:r>
              <a:rPr lang="it-IT" dirty="0">
                <a:latin typeface="+mj-lt"/>
                <a:ea typeface="Calibri"/>
                <a:cs typeface="Times New Roman"/>
              </a:rPr>
              <a:t>6. La commissione d'esame dispone di 30 punti per la valutazione del colloquio. Al colloquio giudicato sufficiente non può essere attribuito un punteggio inferiore a 20.</a:t>
            </a:r>
          </a:p>
          <a:p>
            <a:pPr algn="just">
              <a:lnSpc>
                <a:spcPct val="115000"/>
              </a:lnSpc>
              <a:spcBef>
                <a:spcPts val="600"/>
              </a:spcBef>
              <a:spcAft>
                <a:spcPts val="1000"/>
              </a:spcAft>
            </a:pPr>
            <a:r>
              <a:rPr lang="it-IT" dirty="0">
                <a:latin typeface="+mj-lt"/>
                <a:ea typeface="Calibri"/>
                <a:cs typeface="Times New Roman"/>
              </a:rPr>
              <a:t>7. La commissione procede all’attribuzione del punteggio del colloquio sostenuto da ciascun candidato nello stesso giorno nel quale il colloquio viene espletato. Il punteggio viene attribuito dall'intera commissione a maggioranza, compreso il presidente, secondo i criteri di valutazione stabiliti in sede di riunione preliminare e con l'osservanza della procedura prevista per le prove scritte di cui all'articolo 20. </a:t>
            </a:r>
          </a:p>
          <a:p>
            <a:pPr algn="just">
              <a:lnSpc>
                <a:spcPct val="115000"/>
              </a:lnSpc>
              <a:spcBef>
                <a:spcPts val="600"/>
              </a:spcBef>
              <a:spcAft>
                <a:spcPts val="1000"/>
              </a:spcAft>
            </a:pPr>
            <a:r>
              <a:rPr lang="it-IT" dirty="0">
                <a:latin typeface="+mj-lt"/>
                <a:ea typeface="Calibri"/>
                <a:cs typeface="Times New Roman"/>
              </a:rPr>
              <a:t>8. Per i candidati delle classi/commissioni interessate al Progetto ESABAC si rinvia a quanto specificato nel decreto ministeriale 8 febbraio 2013, n. </a:t>
            </a:r>
            <a:r>
              <a:rPr lang="it-IT" dirty="0" smtClean="0">
                <a:latin typeface="+mj-lt"/>
                <a:ea typeface="Calibri"/>
                <a:cs typeface="Times New Roman"/>
              </a:rPr>
              <a:t>95; analogamente per ESABAC Techno.</a:t>
            </a:r>
            <a:endParaRPr lang="it-IT" dirty="0">
              <a:latin typeface="+mj-lt"/>
              <a:ea typeface="Calibri"/>
              <a:cs typeface="Times New Roman"/>
            </a:endParaRPr>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28</a:t>
            </a:fld>
            <a:endParaRPr lang="it-IT"/>
          </a:p>
        </p:txBody>
      </p:sp>
      <p:sp>
        <p:nvSpPr>
          <p:cNvPr id="8" name="Pagina iniziale 7">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16453775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PROVE COMBINATE </a:t>
            </a:r>
            <a:r>
              <a:rPr lang="it-IT" sz="1800" dirty="0" smtClean="0"/>
              <a:t>(solo </a:t>
            </a:r>
            <a:r>
              <a:rPr lang="it-IT" sz="1800" dirty="0"/>
              <a:t>per i Tecnici e per i </a:t>
            </a:r>
            <a:r>
              <a:rPr lang="it-IT" sz="1800" dirty="0" smtClean="0"/>
              <a:t>Professionali)</a:t>
            </a:r>
            <a:endParaRPr lang="it-IT" sz="1800" dirty="0"/>
          </a:p>
        </p:txBody>
      </p:sp>
      <p:sp>
        <p:nvSpPr>
          <p:cNvPr id="3" name="Segnaposto contenuto 2"/>
          <p:cNvSpPr>
            <a:spLocks noGrp="1"/>
          </p:cNvSpPr>
          <p:nvPr>
            <p:ph idx="1"/>
          </p:nvPr>
        </p:nvSpPr>
        <p:spPr/>
        <p:txBody>
          <a:bodyPr>
            <a:normAutofit fontScale="92500" lnSpcReduction="10000"/>
          </a:bodyPr>
          <a:lstStyle/>
          <a:p>
            <a:r>
              <a:rPr lang="it-IT" dirty="0" smtClean="0"/>
              <a:t>Comprendente </a:t>
            </a:r>
            <a:r>
              <a:rPr lang="it-IT" dirty="0"/>
              <a:t>cioè al suo interno  più seconde prove appartenenti ad indirizzi assimilabili. Ciò al fine di consentire, </a:t>
            </a:r>
            <a:r>
              <a:rPr lang="it-IT" dirty="0" smtClean="0"/>
              <a:t>…,  </a:t>
            </a:r>
            <a:r>
              <a:rPr lang="it-IT" dirty="0"/>
              <a:t>ai candidati lo svolgimento di seconde prove coerenti con i piani di studio svolti</a:t>
            </a:r>
            <a:r>
              <a:rPr lang="it-IT" dirty="0" smtClean="0"/>
              <a:t>.</a:t>
            </a:r>
            <a:endParaRPr lang="it-IT" dirty="0"/>
          </a:p>
          <a:p>
            <a:r>
              <a:rPr lang="it-IT" dirty="0"/>
              <a:t>La </a:t>
            </a:r>
            <a:r>
              <a:rPr lang="it-IT" u="sng" dirty="0"/>
              <a:t>visualizzazione di tutte le seconde prove</a:t>
            </a:r>
            <a:r>
              <a:rPr lang="it-IT" dirty="0"/>
              <a:t> che compongono l’indirizzo combinato </a:t>
            </a:r>
            <a:r>
              <a:rPr lang="it-IT" u="sng" dirty="0"/>
              <a:t>sarà nota soltanto all’apertura </a:t>
            </a:r>
            <a:r>
              <a:rPr lang="it-IT" dirty="0"/>
              <a:t>della prova il giorno d’esame: infatti all’interno della prova è presente una apposita avvertenza indirizzata al Presidente della Commissione</a:t>
            </a:r>
            <a:r>
              <a:rPr lang="it-IT" dirty="0" smtClean="0"/>
              <a:t>.</a:t>
            </a:r>
          </a:p>
          <a:p>
            <a:r>
              <a:rPr lang="it-IT" dirty="0" smtClean="0"/>
              <a:t>Il </a:t>
            </a:r>
            <a:r>
              <a:rPr lang="it-IT" dirty="0"/>
              <a:t>presidente deve verificare che i candidati ricevano la prova coerente al percorso seguito. </a:t>
            </a:r>
            <a:endParaRPr lang="it-IT" dirty="0" smtClean="0"/>
          </a:p>
          <a:p>
            <a:r>
              <a:rPr lang="it-IT" b="1" dirty="0" smtClean="0"/>
              <a:t>Nella </a:t>
            </a:r>
            <a:r>
              <a:rPr lang="it-IT" b="1" dirty="0"/>
              <a:t>prova sarà presente una pagina di avvertenze.</a:t>
            </a:r>
          </a:p>
          <a:p>
            <a:endParaRPr lang="it-IT" b="1" dirty="0"/>
          </a:p>
          <a:p>
            <a:endParaRPr lang="it-IT" dirty="0"/>
          </a:p>
          <a:p>
            <a:pPr marL="0" indent="0">
              <a:buNone/>
            </a:pPr>
            <a:endParaRPr lang="it-IT" dirty="0"/>
          </a:p>
        </p:txBody>
      </p:sp>
      <p:sp>
        <p:nvSpPr>
          <p:cNvPr id="6" name="Pagina iniziale 5">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29</a:t>
            </a:fld>
            <a:endParaRPr lang="it-IT" dirty="0"/>
          </a:p>
        </p:txBody>
      </p:sp>
    </p:spTree>
    <p:extLst>
      <p:ext uri="{BB962C8B-B14F-4D97-AF65-F5344CB8AC3E}">
        <p14:creationId xmlns:p14="http://schemas.microsoft.com/office/powerpoint/2010/main" val="8157584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pPr>
              <a:defRPr/>
            </a:pPr>
            <a:r>
              <a:rPr lang="it-IT" sz="2400" dirty="0" smtClean="0"/>
              <a:t>IL RUOLO DEL PRESIDENTE</a:t>
            </a:r>
            <a:endParaRPr lang="it-IT" sz="2000" dirty="0"/>
          </a:p>
        </p:txBody>
      </p:sp>
      <p:sp>
        <p:nvSpPr>
          <p:cNvPr id="3" name="Segnaposto contenuto 2"/>
          <p:cNvSpPr>
            <a:spLocks noGrp="1"/>
          </p:cNvSpPr>
          <p:nvPr>
            <p:ph idx="1"/>
          </p:nvPr>
        </p:nvSpPr>
        <p:spPr/>
        <p:txBody>
          <a:bodyPr>
            <a:normAutofit/>
          </a:bodyPr>
          <a:lstStyle/>
          <a:p>
            <a:pPr>
              <a:lnSpc>
                <a:spcPct val="200000"/>
              </a:lnSpc>
              <a:defRPr/>
            </a:pPr>
            <a:r>
              <a:rPr kumimoji="0" lang="it-IT" sz="2400" kern="1200" dirty="0" smtClean="0">
                <a:solidFill>
                  <a:schemeClr val="tx1"/>
                </a:solidFill>
                <a:effectLst/>
              </a:rPr>
              <a:t>Svolge i compiti assegnatigli dall’OM</a:t>
            </a:r>
          </a:p>
          <a:p>
            <a:pPr>
              <a:lnSpc>
                <a:spcPct val="200000"/>
              </a:lnSpc>
              <a:defRPr/>
            </a:pPr>
            <a:r>
              <a:rPr lang="it-IT" sz="2400" dirty="0" smtClean="0"/>
              <a:t>È garante del regolare svolgimento degli esami</a:t>
            </a:r>
          </a:p>
          <a:p>
            <a:pPr>
              <a:lnSpc>
                <a:spcPct val="200000"/>
              </a:lnSpc>
              <a:defRPr/>
            </a:pPr>
            <a:r>
              <a:rPr kumimoji="0" lang="it-IT" sz="2400" kern="1200" dirty="0" smtClean="0">
                <a:solidFill>
                  <a:schemeClr val="tx1"/>
                </a:solidFill>
                <a:effectLst/>
              </a:rPr>
              <a:t>Fa rispettare i tempi, le procedure, la corretta verbalizzazione e firma degli atti</a:t>
            </a:r>
          </a:p>
          <a:p>
            <a:pPr>
              <a:lnSpc>
                <a:spcPct val="200000"/>
              </a:lnSpc>
              <a:defRPr/>
            </a:pPr>
            <a:r>
              <a:rPr lang="it-IT" sz="2400" dirty="0" smtClean="0"/>
              <a:t>Non è l’esperto disciplinare</a:t>
            </a:r>
            <a:endParaRPr kumimoji="0" lang="it-IT" sz="2400" kern="1200" dirty="0" smtClean="0">
              <a:solidFill>
                <a:schemeClr val="tx1"/>
              </a:solidFill>
              <a:effectLst/>
            </a:endParaRPr>
          </a:p>
        </p:txBody>
      </p:sp>
      <p:sp>
        <p:nvSpPr>
          <p:cNvPr id="5"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3</a:t>
            </a:fld>
            <a:endParaRPr lang="it-IT"/>
          </a:p>
        </p:txBody>
      </p:sp>
      <p:sp>
        <p:nvSpPr>
          <p:cNvPr id="6" name="Pagina iniziale 5">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18393839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PRIMA PROVA SCRITTA</a:t>
            </a:r>
            <a:endParaRPr lang="it-IT" dirty="0"/>
          </a:p>
        </p:txBody>
      </p:sp>
      <p:sp>
        <p:nvSpPr>
          <p:cNvPr id="3" name="Segnaposto contenuto 2"/>
          <p:cNvSpPr>
            <a:spLocks noGrp="1"/>
          </p:cNvSpPr>
          <p:nvPr>
            <p:ph idx="1"/>
          </p:nvPr>
        </p:nvSpPr>
        <p:spPr/>
        <p:txBody>
          <a:bodyPr>
            <a:normAutofit/>
          </a:bodyPr>
          <a:lstStyle/>
          <a:p>
            <a:r>
              <a:rPr lang="it-IT" dirty="0"/>
              <a:t>Per la prima prova scritta, l’italiano sono stati sfoltiti il numero di testi dati ai </a:t>
            </a:r>
            <a:r>
              <a:rPr lang="it-IT" dirty="0" smtClean="0"/>
              <a:t>candidati, </a:t>
            </a:r>
            <a:r>
              <a:rPr lang="it-IT" dirty="0"/>
              <a:t>con </a:t>
            </a:r>
            <a:r>
              <a:rPr lang="it-IT" dirty="0" smtClean="0"/>
              <a:t>generalmente non più di 5 </a:t>
            </a:r>
            <a:r>
              <a:rPr lang="it-IT" dirty="0"/>
              <a:t>pagine. </a:t>
            </a:r>
            <a:endParaRPr lang="it-IT" dirty="0" smtClean="0"/>
          </a:p>
        </p:txBody>
      </p:sp>
      <p:sp>
        <p:nvSpPr>
          <p:cNvPr id="6" name="Pagina iniziale 5">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30</a:t>
            </a:fld>
            <a:endParaRPr lang="it-IT" dirty="0"/>
          </a:p>
        </p:txBody>
      </p:sp>
    </p:spTree>
    <p:extLst>
      <p:ext uri="{BB962C8B-B14F-4D97-AF65-F5344CB8AC3E}">
        <p14:creationId xmlns:p14="http://schemas.microsoft.com/office/powerpoint/2010/main" val="24284865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06127" y="764704"/>
            <a:ext cx="8229600" cy="570384"/>
          </a:xfrm>
        </p:spPr>
        <p:txBody>
          <a:bodyPr/>
          <a:lstStyle/>
          <a:p>
            <a:r>
              <a:rPr lang="it-IT" dirty="0" smtClean="0"/>
              <a:t>SECONDA PROVA SCRITTA</a:t>
            </a:r>
            <a:endParaRPr lang="it-IT" dirty="0"/>
          </a:p>
        </p:txBody>
      </p:sp>
      <p:sp>
        <p:nvSpPr>
          <p:cNvPr id="3" name="Segnaposto contenuto 2"/>
          <p:cNvSpPr>
            <a:spLocks noGrp="1"/>
          </p:cNvSpPr>
          <p:nvPr>
            <p:ph idx="1"/>
          </p:nvPr>
        </p:nvSpPr>
        <p:spPr>
          <a:xfrm>
            <a:off x="457200" y="1268760"/>
            <a:ext cx="8229600" cy="5184576"/>
          </a:xfrm>
        </p:spPr>
        <p:txBody>
          <a:bodyPr>
            <a:normAutofit fontScale="92500" lnSpcReduction="20000"/>
          </a:bodyPr>
          <a:lstStyle/>
          <a:p>
            <a:r>
              <a:rPr lang="it-IT" dirty="0" smtClean="0"/>
              <a:t>Format </a:t>
            </a:r>
            <a:r>
              <a:rPr lang="it-IT" dirty="0"/>
              <a:t>condivisi (DM 10/2015). </a:t>
            </a:r>
          </a:p>
          <a:p>
            <a:r>
              <a:rPr lang="it-IT" dirty="0"/>
              <a:t>Prima parte con contenuti di carattere generale che possano essere affrontati da tutti i ragazzi. </a:t>
            </a:r>
          </a:p>
          <a:p>
            <a:r>
              <a:rPr lang="it-IT" dirty="0"/>
              <a:t>Per la seconda parte il DM non dice quanti quesiti. </a:t>
            </a:r>
            <a:endParaRPr lang="it-IT" dirty="0" smtClean="0"/>
          </a:p>
          <a:p>
            <a:r>
              <a:rPr lang="it-IT" dirty="0" smtClean="0"/>
              <a:t>Ad esempio per </a:t>
            </a:r>
            <a:r>
              <a:rPr lang="it-IT" dirty="0"/>
              <a:t>IT e IP </a:t>
            </a:r>
            <a:r>
              <a:rPr lang="it-IT" dirty="0" smtClean="0"/>
              <a:t>se fossero </a:t>
            </a:r>
            <a:r>
              <a:rPr lang="it-IT" dirty="0"/>
              <a:t>4 quesiti, </a:t>
            </a:r>
            <a:r>
              <a:rPr lang="it-IT" dirty="0" smtClean="0"/>
              <a:t>2 sarebbero di </a:t>
            </a:r>
            <a:r>
              <a:rPr lang="it-IT" dirty="0"/>
              <a:t>carattere generale e 2 di approfondimento della prima parte.</a:t>
            </a:r>
          </a:p>
          <a:p>
            <a:r>
              <a:rPr lang="it-IT" dirty="0" smtClean="0"/>
              <a:t>Il </a:t>
            </a:r>
            <a:r>
              <a:rPr lang="it-IT" dirty="0"/>
              <a:t>peso </a:t>
            </a:r>
            <a:r>
              <a:rPr lang="it-IT" dirty="0" smtClean="0"/>
              <a:t>nella valutazione spetta </a:t>
            </a:r>
            <a:r>
              <a:rPr lang="it-IT" dirty="0"/>
              <a:t>alle </a:t>
            </a:r>
            <a:r>
              <a:rPr lang="it-IT" dirty="0" smtClean="0"/>
              <a:t>commissioni, ad esempio </a:t>
            </a:r>
            <a:r>
              <a:rPr lang="it-IT" dirty="0"/>
              <a:t>50% e 50</a:t>
            </a:r>
            <a:r>
              <a:rPr lang="it-IT" dirty="0" smtClean="0"/>
              <a:t>% per ciascuna parte.</a:t>
            </a:r>
            <a:endParaRPr lang="it-IT" dirty="0"/>
          </a:p>
          <a:p>
            <a:r>
              <a:rPr lang="it-IT" b="1" dirty="0" smtClean="0"/>
              <a:t>L’importante è che con Prima </a:t>
            </a:r>
            <a:r>
              <a:rPr lang="it-IT" b="1" dirty="0"/>
              <a:t>parte correttamente svolta e </a:t>
            </a:r>
            <a:r>
              <a:rPr lang="it-IT" b="1" dirty="0" smtClean="0"/>
              <a:t>50% dei </a:t>
            </a:r>
            <a:r>
              <a:rPr lang="it-IT" b="1" dirty="0"/>
              <a:t>quesiti </a:t>
            </a:r>
            <a:r>
              <a:rPr lang="it-IT" b="1" dirty="0" smtClean="0"/>
              <a:t>(il numero minimo richiesto) correttamente </a:t>
            </a:r>
            <a:r>
              <a:rPr lang="it-IT" b="1" dirty="0"/>
              <a:t>svolti si </a:t>
            </a:r>
            <a:r>
              <a:rPr lang="it-IT" b="1" dirty="0" smtClean="0"/>
              <a:t>ottenga </a:t>
            </a:r>
            <a:r>
              <a:rPr lang="it-IT" b="1" dirty="0"/>
              <a:t>il </a:t>
            </a:r>
            <a:r>
              <a:rPr lang="it-IT" b="1" dirty="0" smtClean="0"/>
              <a:t>massimo del punteggio.</a:t>
            </a:r>
          </a:p>
          <a:p>
            <a:r>
              <a:rPr lang="it-IT" dirty="0" smtClean="0"/>
              <a:t>Sono stati pubblicati esempi di prova contenenti le conoscenze, abilità, competenze che si intendevano verificare con la prova.</a:t>
            </a:r>
          </a:p>
          <a:p>
            <a:endParaRPr lang="it-IT" dirty="0"/>
          </a:p>
        </p:txBody>
      </p:sp>
      <p:sp>
        <p:nvSpPr>
          <p:cNvPr id="6" name="Pagina iniziale 5">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31</a:t>
            </a:fld>
            <a:endParaRPr lang="it-IT" dirty="0"/>
          </a:p>
        </p:txBody>
      </p:sp>
    </p:spTree>
    <p:extLst>
      <p:ext uri="{BB962C8B-B14F-4D97-AF65-F5344CB8AC3E}">
        <p14:creationId xmlns:p14="http://schemas.microsoft.com/office/powerpoint/2010/main" val="36961348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467544" y="2420888"/>
            <a:ext cx="8280920" cy="1512168"/>
          </a:xfrm>
          <a:prstGeom prst="rect">
            <a:avLst/>
          </a:prstGeom>
          <a:solidFill>
            <a:srgbClr val="F7903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3"/>
          <p:cNvSpPr/>
          <p:nvPr/>
        </p:nvSpPr>
        <p:spPr>
          <a:xfrm>
            <a:off x="467544" y="4149080"/>
            <a:ext cx="8280920" cy="122413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1"/>
          <p:cNvSpPr>
            <a:spLocks noGrp="1"/>
          </p:cNvSpPr>
          <p:nvPr>
            <p:ph type="title"/>
          </p:nvPr>
        </p:nvSpPr>
        <p:spPr>
          <a:xfrm>
            <a:off x="518864" y="548680"/>
            <a:ext cx="8229600" cy="576064"/>
          </a:xfrm>
        </p:spPr>
        <p:txBody>
          <a:bodyPr>
            <a:normAutofit fontScale="90000"/>
          </a:bodyPr>
          <a:lstStyle/>
          <a:p>
            <a:pPr lvl="0"/>
            <a:r>
              <a:rPr lang="it-IT" dirty="0" smtClean="0"/>
              <a:t>QUARTA PROVA SCRITTA (LICEI OPZ. INT., ESABAC)</a:t>
            </a:r>
            <a:endParaRPr lang="it-IT" dirty="0"/>
          </a:p>
        </p:txBody>
      </p:sp>
      <p:sp>
        <p:nvSpPr>
          <p:cNvPr id="3" name="Segnaposto contenuto 2"/>
          <p:cNvSpPr>
            <a:spLocks noGrp="1"/>
          </p:cNvSpPr>
          <p:nvPr>
            <p:ph idx="1"/>
          </p:nvPr>
        </p:nvSpPr>
        <p:spPr>
          <a:xfrm>
            <a:off x="457200" y="1052736"/>
            <a:ext cx="8229600" cy="5184576"/>
          </a:xfrm>
        </p:spPr>
        <p:txBody>
          <a:bodyPr>
            <a:normAutofit/>
          </a:bodyPr>
          <a:lstStyle/>
          <a:p>
            <a:pPr marL="0" indent="0">
              <a:lnSpc>
                <a:spcPct val="200000"/>
              </a:lnSpc>
              <a:buNone/>
            </a:pPr>
            <a:r>
              <a:rPr lang="it-IT" dirty="0" smtClean="0"/>
              <a:t>La quarta prova </a:t>
            </a:r>
            <a:r>
              <a:rPr lang="it-IT" dirty="0"/>
              <a:t>sarà resa </a:t>
            </a:r>
            <a:r>
              <a:rPr lang="it-IT" dirty="0" smtClean="0"/>
              <a:t>disponibile tramite </a:t>
            </a:r>
            <a:r>
              <a:rPr lang="it-IT" dirty="0"/>
              <a:t>il Plico </a:t>
            </a:r>
            <a:r>
              <a:rPr lang="it-IT" dirty="0" smtClean="0"/>
              <a:t>Telematico. </a:t>
            </a:r>
          </a:p>
          <a:p>
            <a:pPr marL="0" indent="0">
              <a:lnSpc>
                <a:spcPct val="200000"/>
              </a:lnSpc>
              <a:buNone/>
            </a:pPr>
            <a:r>
              <a:rPr lang="it-IT" dirty="0" smtClean="0"/>
              <a:t>Si effettua </a:t>
            </a:r>
            <a:r>
              <a:rPr lang="it-IT" b="1" dirty="0" smtClean="0"/>
              <a:t>Giovedì 28 giugno 2018, ore 8.30 :</a:t>
            </a:r>
          </a:p>
          <a:p>
            <a:pPr>
              <a:lnSpc>
                <a:spcPct val="160000"/>
              </a:lnSpc>
            </a:pPr>
            <a:r>
              <a:rPr lang="it-IT" dirty="0" smtClean="0"/>
              <a:t>nei </a:t>
            </a:r>
            <a:r>
              <a:rPr lang="it-IT" dirty="0"/>
              <a:t>licei ed istituti tecnici presso i quali è presente il progetto sperimentale </a:t>
            </a:r>
            <a:r>
              <a:rPr lang="it-IT" b="1" dirty="0"/>
              <a:t>ESABAC</a:t>
            </a:r>
            <a:r>
              <a:rPr lang="it-IT" dirty="0"/>
              <a:t> (disciplinato dal DM 8 febbraio 2013, n. 95) ed </a:t>
            </a:r>
            <a:r>
              <a:rPr lang="it-IT" b="1" dirty="0"/>
              <a:t>ESABAC TECHNO </a:t>
            </a:r>
            <a:r>
              <a:rPr lang="it-IT" dirty="0"/>
              <a:t>(disciplinato dal DM agosto 2013, n. 614)</a:t>
            </a:r>
            <a:endParaRPr lang="it-IT" b="1" dirty="0"/>
          </a:p>
          <a:p>
            <a:pPr>
              <a:lnSpc>
                <a:spcPct val="160000"/>
              </a:lnSpc>
            </a:pPr>
            <a:endParaRPr lang="it-IT" dirty="0" smtClean="0"/>
          </a:p>
          <a:p>
            <a:pPr>
              <a:lnSpc>
                <a:spcPct val="160000"/>
              </a:lnSpc>
            </a:pPr>
            <a:r>
              <a:rPr lang="it-IT" dirty="0" smtClean="0"/>
              <a:t>nei </a:t>
            </a:r>
            <a:r>
              <a:rPr lang="it-IT" b="1" dirty="0"/>
              <a:t>licei</a:t>
            </a:r>
            <a:r>
              <a:rPr lang="it-IT" dirty="0"/>
              <a:t> con </a:t>
            </a:r>
            <a:r>
              <a:rPr lang="it-IT" b="1" dirty="0"/>
              <a:t>sezioni ad opzione internazionale</a:t>
            </a:r>
            <a:r>
              <a:rPr lang="it-IT" dirty="0"/>
              <a:t> spagnola, tedesca e </a:t>
            </a:r>
            <a:r>
              <a:rPr lang="it-IT" dirty="0" smtClean="0"/>
              <a:t>cinese</a:t>
            </a:r>
            <a:endParaRPr lang="it-IT" b="1" dirty="0" smtClean="0"/>
          </a:p>
        </p:txBody>
      </p:sp>
      <p:sp>
        <p:nvSpPr>
          <p:cNvPr id="6" name="Pagina iniziale 5">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32</a:t>
            </a:fld>
            <a:endParaRPr lang="it-IT" dirty="0"/>
          </a:p>
        </p:txBody>
      </p:sp>
    </p:spTree>
    <p:extLst>
      <p:ext uri="{BB962C8B-B14F-4D97-AF65-F5344CB8AC3E}">
        <p14:creationId xmlns:p14="http://schemas.microsoft.com/office/powerpoint/2010/main" val="36730936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INIZIO COLLOQUI (Art. 20 c. 5)</a:t>
            </a:r>
            <a:endParaRPr lang="it-IT" dirty="0"/>
          </a:p>
        </p:txBody>
      </p:sp>
      <p:sp>
        <p:nvSpPr>
          <p:cNvPr id="3" name="Segnaposto contenuto 2"/>
          <p:cNvSpPr>
            <a:spLocks noGrp="1"/>
          </p:cNvSpPr>
          <p:nvPr>
            <p:ph idx="1"/>
          </p:nvPr>
        </p:nvSpPr>
        <p:spPr>
          <a:xfrm>
            <a:off x="457200" y="1484784"/>
            <a:ext cx="8229600" cy="4641379"/>
          </a:xfrm>
        </p:spPr>
        <p:txBody>
          <a:bodyPr>
            <a:normAutofit lnSpcReduction="10000"/>
          </a:bodyPr>
          <a:lstStyle/>
          <a:p>
            <a:r>
              <a:rPr lang="it-IT" b="1" dirty="0" smtClean="0"/>
              <a:t>Il </a:t>
            </a:r>
            <a:r>
              <a:rPr lang="it-IT" b="1" dirty="0"/>
              <a:t>punteggio attribuito a ciascuna prova scritta è pubblicato, </a:t>
            </a:r>
            <a:r>
              <a:rPr lang="it-IT" dirty="0"/>
              <a:t>per tutti i candidati di ciascuna classe, ivi compresi i candidati con DSA che abbiano sostenuto prove orali sostitutive delle prove scritte in lingua straniera e i candidati con disabilità che abbiano sostenuto gli esami con prove relative al percorso didattico differenziato, nell'albo dell'istituto sede della commissione d'esame </a:t>
            </a:r>
            <a:r>
              <a:rPr lang="it-IT" b="1" dirty="0"/>
              <a:t>il giorno precedente la data fissata per l'inizio dello svolgimento dei colloqui </a:t>
            </a:r>
            <a:r>
              <a:rPr lang="it-IT" dirty="0"/>
              <a:t>(articolo 3, comma 6, della legge 10 dicembre 1997, n. 425). Vanno esclusi dal computo le domeniche e i giorni festivi intermedi</a:t>
            </a:r>
            <a:r>
              <a:rPr lang="it-IT" dirty="0" smtClean="0"/>
              <a:t>.</a:t>
            </a:r>
            <a:endParaRPr lang="it-IT" b="1" dirty="0" smtClean="0"/>
          </a:p>
        </p:txBody>
      </p:sp>
      <p:sp>
        <p:nvSpPr>
          <p:cNvPr id="5" name="Pagina iniziale 4">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33</a:t>
            </a:fld>
            <a:endParaRPr lang="it-IT" dirty="0"/>
          </a:p>
        </p:txBody>
      </p:sp>
    </p:spTree>
    <p:extLst>
      <p:ext uri="{BB962C8B-B14F-4D97-AF65-F5344CB8AC3E}">
        <p14:creationId xmlns:p14="http://schemas.microsoft.com/office/powerpoint/2010/main" val="164759931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SITUAZIONI PARTICOLARI - FREQUENZA</a:t>
            </a:r>
            <a:endParaRPr lang="it-IT" dirty="0"/>
          </a:p>
        </p:txBody>
      </p:sp>
      <p:sp>
        <p:nvSpPr>
          <p:cNvPr id="3" name="Segnaposto contenuto 2"/>
          <p:cNvSpPr>
            <a:spLocks noGrp="1"/>
          </p:cNvSpPr>
          <p:nvPr>
            <p:ph idx="1"/>
          </p:nvPr>
        </p:nvSpPr>
        <p:spPr>
          <a:xfrm>
            <a:off x="457200" y="1556792"/>
            <a:ext cx="8229600" cy="4824536"/>
          </a:xfrm>
        </p:spPr>
        <p:txBody>
          <a:bodyPr>
            <a:normAutofit fontScale="70000" lnSpcReduction="20000"/>
          </a:bodyPr>
          <a:lstStyle/>
          <a:p>
            <a:r>
              <a:rPr lang="it-IT" dirty="0"/>
              <a:t>3. Ai sensi dell'articolo 14, comma 7 del decreto del Presidente della Repubblica 22 giugno 2009, n. 122, ai fini della validità dell'anno scolastico, compreso quello relativo all'ultimo anno di corso, per procedere alla valutazione finale di ciascuno studente, è richiesta la frequenza di almeno tre quarti dell'orario annuale personalizzato. Si richiamano, in proposito, i chiarimenti forniti con la circolare ministeriale 4 marzo 2011, n. 20 e, da ultimo, con la nota </a:t>
            </a:r>
            <a:r>
              <a:rPr lang="it-IT" dirty="0" err="1"/>
              <a:t>prot</a:t>
            </a:r>
            <a:r>
              <a:rPr lang="it-IT" dirty="0"/>
              <a:t>. n. 1000 del 22 febbraio 2012.</a:t>
            </a:r>
          </a:p>
          <a:p>
            <a:r>
              <a:rPr lang="it-IT" dirty="0"/>
              <a:t>4. Nei percorsi di istruzione degli adulti di secondo livello, ai fini della validità dell'anno scolastico, è richiesta la frequenza di almeno tre quarti dell'orario del percorso personalizzato (PSP) definito nel patto formativo individuale. AI riguardo, si precisa che il monte ore del percorso di studio personalizzato (PSP) è pari al monte ore complessivo del periodo didattico sottratta la quota utilizzata per le attività di accoglienza e di orientamento (pari a non più del 10% del monte ore medesimo) e quella derivante dal riconoscimento dei crediti. Nell'ambito delle misure di sistema promosse in applicazione dell'art.11, comma 10, del </a:t>
            </a:r>
            <a:r>
              <a:rPr lang="it-IT" dirty="0" err="1"/>
              <a:t>dPR</a:t>
            </a:r>
            <a:r>
              <a:rPr lang="it-IT" dirty="0"/>
              <a:t> 263/12, è stato indicato che la misura massima dei crediti riconoscibili ad esito della procedura di riconoscimento non può di norma essere superiore al 50% del monte ore complessivo del periodo didattico frequentato (cfr. CM n. 3 del 17/03/2016).</a:t>
            </a:r>
          </a:p>
          <a:p>
            <a:endParaRPr lang="it-IT" dirty="0"/>
          </a:p>
        </p:txBody>
      </p:sp>
      <p:sp>
        <p:nvSpPr>
          <p:cNvPr id="4" name="Pagina iniziale 3">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
        <p:nvSpPr>
          <p:cNvPr id="6"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34</a:t>
            </a:fld>
            <a:endParaRPr lang="it-IT" dirty="0"/>
          </a:p>
        </p:txBody>
      </p:sp>
    </p:spTree>
    <p:extLst>
      <p:ext uri="{BB962C8B-B14F-4D97-AF65-F5344CB8AC3E}">
        <p14:creationId xmlns:p14="http://schemas.microsoft.com/office/powerpoint/2010/main" val="14004306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pPr>
              <a:defRPr/>
            </a:pPr>
            <a:r>
              <a:rPr lang="it-IT" sz="2400" dirty="0" smtClean="0"/>
              <a:t>ESAMI DI STATO, NUOVI ORDINAMENTI E COMPETENZE</a:t>
            </a:r>
            <a:endParaRPr lang="it-IT" sz="2000" dirty="0"/>
          </a:p>
        </p:txBody>
      </p:sp>
      <p:sp>
        <p:nvSpPr>
          <p:cNvPr id="3" name="Segnaposto contenuto 2"/>
          <p:cNvSpPr>
            <a:spLocks noGrp="1"/>
          </p:cNvSpPr>
          <p:nvPr>
            <p:ph idx="1"/>
          </p:nvPr>
        </p:nvSpPr>
        <p:spPr/>
        <p:txBody>
          <a:bodyPr>
            <a:normAutofit fontScale="85000" lnSpcReduction="10000"/>
          </a:bodyPr>
          <a:lstStyle/>
          <a:p>
            <a:r>
              <a:rPr lang="it-IT" sz="2400" dirty="0" smtClean="0"/>
              <a:t> </a:t>
            </a:r>
            <a:r>
              <a:rPr lang="it-IT" sz="2400" dirty="0"/>
              <a:t>Gli esami di Stato conclusivi dei corsi di studio di </a:t>
            </a:r>
            <a:r>
              <a:rPr lang="it-IT" sz="2400" dirty="0" smtClean="0"/>
              <a:t>istruzione secondaria </a:t>
            </a:r>
            <a:r>
              <a:rPr lang="it-IT" sz="2400" dirty="0"/>
              <a:t>superiore hanno come fine l'analisi e la verifica della preparazione di ciascun candidato in relazione agli obiettivi generali e specifici propri di ciascun indirizzo di </a:t>
            </a:r>
            <a:r>
              <a:rPr lang="it-IT" sz="2400" dirty="0" smtClean="0"/>
              <a:t>studi</a:t>
            </a:r>
            <a:r>
              <a:rPr lang="it-IT" sz="2400" dirty="0"/>
              <a:t> </a:t>
            </a:r>
            <a:r>
              <a:rPr lang="it-IT" sz="2400" dirty="0" smtClean="0"/>
              <a:t>(art. 1, L. 425/1997)</a:t>
            </a:r>
          </a:p>
          <a:p>
            <a:r>
              <a:rPr lang="it-IT" sz="2400" dirty="0"/>
              <a:t>L'analisi e la verifica della preparazione di ciascun </a:t>
            </a:r>
            <a:r>
              <a:rPr lang="it-IT" sz="2400" dirty="0" smtClean="0"/>
              <a:t>candidato tendono </a:t>
            </a:r>
            <a:r>
              <a:rPr lang="it-IT" sz="2400" dirty="0"/>
              <a:t>ad accertare le conoscenze generali e specifiche, le competenze </a:t>
            </a:r>
            <a:r>
              <a:rPr lang="it-IT" sz="2400" dirty="0" smtClean="0"/>
              <a:t>in quanto </a:t>
            </a:r>
            <a:r>
              <a:rPr lang="it-IT" sz="2400" dirty="0"/>
              <a:t>possesso di </a:t>
            </a:r>
            <a:r>
              <a:rPr lang="it-IT" sz="2400" dirty="0" smtClean="0"/>
              <a:t>abilità anche </a:t>
            </a:r>
            <a:r>
              <a:rPr lang="it-IT" sz="2400" dirty="0"/>
              <a:t>di carattere applicativo, e </a:t>
            </a:r>
            <a:r>
              <a:rPr lang="it-IT" sz="2400" dirty="0" smtClean="0"/>
              <a:t>le capacità elaborative</a:t>
            </a:r>
            <a:r>
              <a:rPr lang="it-IT" sz="2400" dirty="0"/>
              <a:t>, logiche e critiche acquisite</a:t>
            </a:r>
            <a:r>
              <a:rPr lang="it-IT" sz="2400" dirty="0" smtClean="0"/>
              <a:t>. (art. 1, c. 3, DPR 323/1998)</a:t>
            </a:r>
            <a:endParaRPr kumimoji="0" lang="it-IT" sz="2400" kern="1200" dirty="0" smtClean="0">
              <a:solidFill>
                <a:schemeClr val="tx1"/>
              </a:solidFill>
              <a:effectLst/>
              <a:latin typeface="Georgia" pitchFamily="18" charset="0"/>
              <a:ea typeface="+mn-ea"/>
              <a:cs typeface="+mn-cs"/>
            </a:endParaRPr>
          </a:p>
        </p:txBody>
      </p:sp>
      <p:sp>
        <p:nvSpPr>
          <p:cNvPr id="5"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4</a:t>
            </a:fld>
            <a:endParaRPr lang="it-IT"/>
          </a:p>
        </p:txBody>
      </p:sp>
      <p:sp>
        <p:nvSpPr>
          <p:cNvPr id="6" name="Pagina iniziale 5">
            <a:hlinkClick r:id="rId2"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egnaposto piè di pagina 2"/>
          <p:cNvSpPr>
            <a:spLocks noGrp="1"/>
          </p:cNvSpPr>
          <p:nvPr>
            <p:ph type="ftr" sz="quarter" idx="11"/>
          </p:nvPr>
        </p:nvSpPr>
        <p:spPr>
          <a:xfrm>
            <a:off x="3124200" y="6356350"/>
            <a:ext cx="2895600" cy="365125"/>
          </a:xfrm>
        </p:spPr>
        <p:txBody>
          <a:bodyPr/>
          <a:lstStyle/>
          <a:p>
            <a:r>
              <a:rPr lang="it-IT" dirty="0" smtClean="0"/>
              <a:t>Luigi Sebastiani- Dirigente Tecnico MIUR</a:t>
            </a:r>
            <a:endParaRPr lang="it-IT" dirty="0"/>
          </a:p>
        </p:txBody>
      </p:sp>
    </p:spTree>
    <p:extLst>
      <p:ext uri="{BB962C8B-B14F-4D97-AF65-F5344CB8AC3E}">
        <p14:creationId xmlns:p14="http://schemas.microsoft.com/office/powerpoint/2010/main" val="41120747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764704"/>
            <a:ext cx="8229600" cy="570384"/>
          </a:xfrm>
        </p:spPr>
        <p:txBody>
          <a:bodyPr>
            <a:normAutofit fontScale="90000"/>
          </a:bodyPr>
          <a:lstStyle/>
          <a:p>
            <a:pPr marL="0" marR="0" indent="0" algn="l" defTabSz="914400" rtl="0" eaLnBrk="1" fontAlgn="auto" latinLnBrk="0" hangingPunct="1">
              <a:lnSpc>
                <a:spcPct val="100000"/>
              </a:lnSpc>
              <a:spcBef>
                <a:spcPct val="0"/>
              </a:spcBef>
              <a:spcAft>
                <a:spcPts val="0"/>
              </a:spcAft>
              <a:buClrTx/>
              <a:buSzTx/>
              <a:buFontTx/>
              <a:buNone/>
              <a:tabLst/>
              <a:defRPr/>
            </a:pPr>
            <a:r>
              <a:rPr kumimoji="0" lang="it-IT" sz="2800" kern="1200" dirty="0" smtClean="0">
                <a:solidFill>
                  <a:schemeClr val="tx1"/>
                </a:solidFill>
                <a:effectLst/>
                <a:latin typeface="Georgia" pitchFamily="18" charset="0"/>
                <a:ea typeface="+mj-ea"/>
                <a:cs typeface="+mj-cs"/>
              </a:rPr>
              <a:t>ESAME: NORME DI RIFERIMENTO PER IL II CICLO</a:t>
            </a:r>
            <a:endParaRPr lang="it-IT" sz="2800" dirty="0" smtClean="0">
              <a:effectLst/>
            </a:endParaRPr>
          </a:p>
        </p:txBody>
      </p:sp>
      <p:sp>
        <p:nvSpPr>
          <p:cNvPr id="3" name="Segnaposto contenuto 2"/>
          <p:cNvSpPr>
            <a:spLocks noGrp="1"/>
          </p:cNvSpPr>
          <p:nvPr>
            <p:ph idx="1"/>
          </p:nvPr>
        </p:nvSpPr>
        <p:spPr>
          <a:xfrm>
            <a:off x="503743" y="1340768"/>
            <a:ext cx="8229600" cy="5256584"/>
          </a:xfrm>
        </p:spPr>
        <p:txBody>
          <a:bodyPr>
            <a:normAutofit fontScale="85000" lnSpcReduction="20000"/>
          </a:bodyPr>
          <a:lstStyle/>
          <a:p>
            <a:r>
              <a:rPr lang="it-IT" dirty="0" smtClean="0">
                <a:hlinkClick r:id="rId2"/>
              </a:rPr>
              <a:t>Legge 10 dicembre 1997, n. 425 </a:t>
            </a:r>
            <a:r>
              <a:rPr lang="it-IT" dirty="0" smtClean="0"/>
              <a:t>(riforma esami stato)</a:t>
            </a:r>
          </a:p>
          <a:p>
            <a:r>
              <a:rPr lang="it-IT" dirty="0" smtClean="0">
                <a:hlinkClick r:id="rId3"/>
              </a:rPr>
              <a:t>DPR 23 luglio 1998, n. 323</a:t>
            </a:r>
            <a:r>
              <a:rPr lang="it-IT" dirty="0" smtClean="0"/>
              <a:t> (regolamento esame di stato)</a:t>
            </a:r>
          </a:p>
          <a:p>
            <a:r>
              <a:rPr lang="it-IT" dirty="0" smtClean="0">
                <a:hlinkClick r:id="rId4"/>
              </a:rPr>
              <a:t>DM 20 novembre 2000, n. </a:t>
            </a:r>
            <a:r>
              <a:rPr lang="it-IT" dirty="0">
                <a:hlinkClick r:id="rId4"/>
              </a:rPr>
              <a:t>429</a:t>
            </a:r>
            <a:r>
              <a:rPr lang="it-IT" dirty="0"/>
              <a:t> (</a:t>
            </a:r>
            <a:r>
              <a:rPr lang="it-IT" dirty="0" smtClean="0"/>
              <a:t>regolamento terza prova)</a:t>
            </a:r>
            <a:endParaRPr lang="it-IT" dirty="0"/>
          </a:p>
          <a:p>
            <a:r>
              <a:rPr lang="it-IT" dirty="0" smtClean="0">
                <a:hlinkClick r:id="rId5"/>
              </a:rPr>
              <a:t>Legge 11 </a:t>
            </a:r>
            <a:r>
              <a:rPr lang="it-IT" dirty="0">
                <a:hlinkClick r:id="rId5"/>
              </a:rPr>
              <a:t>gennaio 2007, n. </a:t>
            </a:r>
            <a:r>
              <a:rPr lang="it-IT" dirty="0" smtClean="0">
                <a:hlinkClick r:id="rId5"/>
              </a:rPr>
              <a:t>1</a:t>
            </a:r>
            <a:r>
              <a:rPr lang="it-IT" dirty="0" smtClean="0"/>
              <a:t> (disposizioni </a:t>
            </a:r>
            <a:r>
              <a:rPr lang="it-IT" dirty="0"/>
              <a:t>in materia di esami di </a:t>
            </a:r>
            <a:r>
              <a:rPr lang="it-IT" dirty="0" smtClean="0"/>
              <a:t>Stato ...)</a:t>
            </a:r>
            <a:endParaRPr lang="it-IT" dirty="0" smtClean="0">
              <a:hlinkClick r:id="rId6"/>
            </a:endParaRPr>
          </a:p>
          <a:p>
            <a:r>
              <a:rPr lang="it-IT" dirty="0" smtClean="0">
                <a:hlinkClick r:id="rId6"/>
              </a:rPr>
              <a:t>DM 17 gennaio 2007, n. </a:t>
            </a:r>
            <a:r>
              <a:rPr lang="it-IT" dirty="0">
                <a:hlinkClick r:id="rId6"/>
              </a:rPr>
              <a:t>6</a:t>
            </a:r>
            <a:r>
              <a:rPr lang="it-IT" dirty="0"/>
              <a:t> (</a:t>
            </a:r>
            <a:r>
              <a:rPr lang="it-IT" dirty="0" smtClean="0"/>
              <a:t>modalità affidamento materie /criteri nomina e sostituzione commissari)</a:t>
            </a:r>
          </a:p>
          <a:p>
            <a:r>
              <a:rPr lang="it-IT" dirty="0" smtClean="0">
                <a:hlinkClick r:id="rId7"/>
              </a:rPr>
              <a:t>DM 16 dicembre 2009, n. 99</a:t>
            </a:r>
            <a:r>
              <a:rPr lang="it-IT" dirty="0" smtClean="0"/>
              <a:t> </a:t>
            </a:r>
            <a:r>
              <a:rPr lang="it-IT" dirty="0"/>
              <a:t>(</a:t>
            </a:r>
            <a:r>
              <a:rPr lang="it-IT" dirty="0" smtClean="0"/>
              <a:t>attribuzione credito scolastico)</a:t>
            </a:r>
          </a:p>
          <a:p>
            <a:r>
              <a:rPr lang="it-IT" dirty="0" smtClean="0">
                <a:hlinkClick r:id="rId8"/>
              </a:rPr>
              <a:t>DM 29 gennaio 2015, n. </a:t>
            </a:r>
            <a:r>
              <a:rPr lang="it-IT" dirty="0">
                <a:hlinkClick r:id="rId8"/>
              </a:rPr>
              <a:t>10</a:t>
            </a:r>
            <a:r>
              <a:rPr lang="it-IT" dirty="0"/>
              <a:t> (</a:t>
            </a:r>
            <a:r>
              <a:rPr lang="it-IT" dirty="0" smtClean="0"/>
              <a:t>regolamento svolgimento seconda prova scritta)</a:t>
            </a:r>
          </a:p>
          <a:p>
            <a:r>
              <a:rPr lang="it-IT" dirty="0" smtClean="0">
                <a:hlinkClick r:id="rId9"/>
              </a:rPr>
              <a:t>DM 29 </a:t>
            </a:r>
            <a:r>
              <a:rPr lang="it-IT" dirty="0">
                <a:hlinkClick r:id="rId9"/>
              </a:rPr>
              <a:t>maggio </a:t>
            </a:r>
            <a:r>
              <a:rPr lang="it-IT" dirty="0" smtClean="0">
                <a:hlinkClick r:id="rId9"/>
              </a:rPr>
              <a:t>2015, </a:t>
            </a:r>
            <a:r>
              <a:rPr lang="it-IT" dirty="0">
                <a:hlinkClick r:id="rId9"/>
              </a:rPr>
              <a:t>n. </a:t>
            </a:r>
            <a:r>
              <a:rPr lang="it-IT" dirty="0" smtClean="0">
                <a:hlinkClick r:id="rId9"/>
              </a:rPr>
              <a:t>319</a:t>
            </a:r>
            <a:r>
              <a:rPr lang="it-IT" dirty="0" smtClean="0"/>
              <a:t> (Costituzione </a:t>
            </a:r>
            <a:r>
              <a:rPr lang="it-IT" dirty="0"/>
              <a:t>delle aree disciplinari finalizzate alla correzione delle prove </a:t>
            </a:r>
            <a:r>
              <a:rPr lang="it-IT" dirty="0" smtClean="0"/>
              <a:t>scritte)</a:t>
            </a:r>
          </a:p>
          <a:p>
            <a:r>
              <a:rPr lang="it-IT" dirty="0" smtClean="0">
                <a:hlinkClick r:id="rId10"/>
              </a:rPr>
              <a:t>DM 31/01/2018, n. 53</a:t>
            </a:r>
            <a:r>
              <a:rPr lang="it-IT" dirty="0" smtClean="0"/>
              <a:t> (Materie della II prova e commissari esterni)</a:t>
            </a:r>
          </a:p>
          <a:p>
            <a:r>
              <a:rPr lang="it-IT" dirty="0" smtClean="0">
                <a:hlinkClick r:id="rId11"/>
              </a:rPr>
              <a:t>Nota 16 marzo 2018, n. 4537</a:t>
            </a:r>
            <a:r>
              <a:rPr lang="it-IT" dirty="0" smtClean="0"/>
              <a:t> (formazione commissioni di esame)</a:t>
            </a:r>
          </a:p>
          <a:p>
            <a:r>
              <a:rPr lang="it-IT" dirty="0" smtClean="0">
                <a:hlinkClick r:id="rId12"/>
              </a:rPr>
              <a:t>OM 2 maggio 2018, </a:t>
            </a:r>
            <a:r>
              <a:rPr lang="it-IT" dirty="0">
                <a:hlinkClick r:id="rId12"/>
              </a:rPr>
              <a:t>n. </a:t>
            </a:r>
            <a:r>
              <a:rPr lang="it-IT" dirty="0" smtClean="0">
                <a:hlinkClick r:id="rId12"/>
              </a:rPr>
              <a:t>350</a:t>
            </a:r>
            <a:r>
              <a:rPr lang="it-IT" dirty="0" smtClean="0"/>
              <a:t> (OM e Allegati </a:t>
            </a:r>
            <a:r>
              <a:rPr lang="it-IT" dirty="0"/>
              <a:t>con i </a:t>
            </a:r>
            <a:r>
              <a:rPr lang="it-IT" dirty="0" smtClean="0"/>
              <a:t>modelli </a:t>
            </a:r>
            <a:r>
              <a:rPr lang="it-IT" dirty="0"/>
              <a:t>dei verbali </a:t>
            </a:r>
            <a:r>
              <a:rPr lang="it-IT" dirty="0" smtClean="0"/>
              <a:t>2018)</a:t>
            </a:r>
          </a:p>
          <a:p>
            <a:r>
              <a:rPr lang="it-IT" dirty="0"/>
              <a:t>SITO MIUR, </a:t>
            </a:r>
            <a:r>
              <a:rPr lang="it-IT" dirty="0">
                <a:hlinkClick r:id="rId13"/>
              </a:rPr>
              <a:t>sezione </a:t>
            </a:r>
            <a:r>
              <a:rPr lang="it-IT" dirty="0" smtClean="0">
                <a:hlinkClick r:id="rId13"/>
              </a:rPr>
              <a:t>normativa</a:t>
            </a:r>
            <a:endParaRPr lang="it-IT" dirty="0" smtClean="0"/>
          </a:p>
          <a:p>
            <a:r>
              <a:rPr lang="it-IT" dirty="0" smtClean="0"/>
              <a:t>Piattaforma Regionale Toscana di </a:t>
            </a:r>
            <a:r>
              <a:rPr lang="it-IT" dirty="0" err="1" smtClean="0">
                <a:hlinkClick r:id="rId14"/>
              </a:rPr>
              <a:t>eLearning</a:t>
            </a:r>
            <a:r>
              <a:rPr lang="it-IT" dirty="0" smtClean="0">
                <a:hlinkClick r:id="rId14"/>
              </a:rPr>
              <a:t> per i Presidenti</a:t>
            </a:r>
            <a:endParaRPr lang="it-IT" dirty="0"/>
          </a:p>
        </p:txBody>
      </p:sp>
      <p:sp>
        <p:nvSpPr>
          <p:cNvPr id="5" name="Pagina iniziale 4">
            <a:hlinkClick r:id="rId15"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5</a:t>
            </a:fld>
            <a:endParaRPr lang="it-IT"/>
          </a:p>
        </p:txBody>
      </p:sp>
      <p:sp>
        <p:nvSpPr>
          <p:cNvPr id="8"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Tree>
    <p:extLst>
      <p:ext uri="{BB962C8B-B14F-4D97-AF65-F5344CB8AC3E}">
        <p14:creationId xmlns:p14="http://schemas.microsoft.com/office/powerpoint/2010/main" val="32232313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5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ULTERIORI RIFERIMENTI, INFORMAZIONI</a:t>
            </a:r>
            <a:endParaRPr lang="it-IT" dirty="0"/>
          </a:p>
        </p:txBody>
      </p:sp>
      <p:sp>
        <p:nvSpPr>
          <p:cNvPr id="3" name="Segnaposto contenuto 2"/>
          <p:cNvSpPr>
            <a:spLocks noGrp="1"/>
          </p:cNvSpPr>
          <p:nvPr>
            <p:ph idx="1"/>
          </p:nvPr>
        </p:nvSpPr>
        <p:spPr>
          <a:xfrm>
            <a:off x="611560" y="1828800"/>
            <a:ext cx="7848872" cy="4297363"/>
          </a:xfrm>
        </p:spPr>
        <p:txBody>
          <a:bodyPr>
            <a:normAutofit fontScale="92500" lnSpcReduction="10000"/>
          </a:bodyPr>
          <a:lstStyle/>
          <a:p>
            <a:pPr>
              <a:lnSpc>
                <a:spcPct val="250000"/>
              </a:lnSpc>
            </a:pPr>
            <a:r>
              <a:rPr lang="it-IT" sz="2400" dirty="0">
                <a:hlinkClick r:id="rId2" action="ppaction://hlinksldjump"/>
              </a:rPr>
              <a:t>Piano di assistenza e vigilanza ispettiva</a:t>
            </a:r>
            <a:endParaRPr lang="it-IT" sz="2400" dirty="0"/>
          </a:p>
          <a:p>
            <a:pPr>
              <a:lnSpc>
                <a:spcPct val="250000"/>
              </a:lnSpc>
            </a:pPr>
            <a:r>
              <a:rPr lang="it-IT" sz="2400" dirty="0" smtClean="0">
                <a:hlinkClick r:id="rId3" action="ppaction://hlinksldjump"/>
              </a:rPr>
              <a:t>Ambiente per i Presidenti</a:t>
            </a:r>
            <a:r>
              <a:rPr lang="it-IT" sz="2400" dirty="0">
                <a:hlinkClick r:id="rId3" action="ppaction://hlinksldjump"/>
              </a:rPr>
              <a:t> (http://toscana-istruzione.it</a:t>
            </a:r>
            <a:r>
              <a:rPr lang="it-IT" sz="2400" dirty="0" smtClean="0">
                <a:hlinkClick r:id="rId4"/>
              </a:rPr>
              <a:t>/</a:t>
            </a:r>
            <a:r>
              <a:rPr lang="it-IT" sz="2400" dirty="0" smtClean="0"/>
              <a:t>) dell’USR Toscana, con materiali e Forum per Presidenti, </a:t>
            </a:r>
            <a:r>
              <a:rPr lang="it-IT" sz="2200" dirty="0" smtClean="0"/>
              <a:t>con </a:t>
            </a:r>
            <a:r>
              <a:rPr lang="it-IT" sz="2200" b="1" dirty="0" smtClean="0"/>
              <a:t>chiave riservata ai soli presidenti:</a:t>
            </a:r>
            <a:r>
              <a:rPr lang="it-IT" sz="2200" dirty="0" smtClean="0"/>
              <a:t> </a:t>
            </a:r>
          </a:p>
          <a:p>
            <a:pPr marL="0" indent="0" algn="ctr">
              <a:lnSpc>
                <a:spcPct val="250000"/>
              </a:lnSpc>
              <a:buNone/>
            </a:pPr>
            <a:r>
              <a:rPr lang="it-IT" sz="3000" b="1" i="1" dirty="0" err="1" smtClean="0"/>
              <a:t>presidente@toscana</a:t>
            </a:r>
            <a:endParaRPr lang="it-IT" sz="3000" i="1" dirty="0" smtClean="0"/>
          </a:p>
        </p:txBody>
      </p:sp>
      <p:sp>
        <p:nvSpPr>
          <p:cNvPr id="5" name="Pagina iniziale 4">
            <a:hlinkClick r:id="rId5"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Inizio 5">
            <a:hlinkClick r:id="rId6"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6</a:t>
            </a:fld>
            <a:endParaRPr lang="it-IT" dirty="0"/>
          </a:p>
        </p:txBody>
      </p:sp>
    </p:spTree>
    <p:extLst>
      <p:ext uri="{BB962C8B-B14F-4D97-AF65-F5344CB8AC3E}">
        <p14:creationId xmlns:p14="http://schemas.microsoft.com/office/powerpoint/2010/main" val="358733082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PIANO DI ASSISTENZA E VIGILANZA ISPETTIVA</a:t>
            </a:r>
            <a:br>
              <a:rPr lang="it-IT" dirty="0" smtClean="0"/>
            </a:br>
            <a:r>
              <a:rPr lang="it-IT" sz="2200" dirty="0" smtClean="0"/>
              <a:t>(Nota 06/06/2017, n. 8734)</a:t>
            </a:r>
            <a:endParaRPr lang="it-IT" dirty="0"/>
          </a:p>
        </p:txBody>
      </p:sp>
      <p:graphicFrame>
        <p:nvGraphicFramePr>
          <p:cNvPr id="8" name="Segnaposto contenuto 7"/>
          <p:cNvGraphicFramePr>
            <a:graphicFrameLocks noGrp="1"/>
          </p:cNvGraphicFramePr>
          <p:nvPr>
            <p:ph idx="1"/>
            <p:extLst>
              <p:ext uri="{D42A27DB-BD31-4B8C-83A1-F6EECF244321}">
                <p14:modId xmlns:p14="http://schemas.microsoft.com/office/powerpoint/2010/main" val="1385090451"/>
              </p:ext>
            </p:extLst>
          </p:nvPr>
        </p:nvGraphicFramePr>
        <p:xfrm>
          <a:off x="251521" y="1700809"/>
          <a:ext cx="8352930" cy="4082656"/>
        </p:xfrm>
        <a:graphic>
          <a:graphicData uri="http://schemas.openxmlformats.org/drawingml/2006/table">
            <a:tbl>
              <a:tblPr firstRow="1" firstCol="1" lastRow="1" lastCol="1" bandRow="1" bandCol="1">
                <a:tableStyleId>{5C22544A-7EE6-4342-B048-85BDC9FD1C3A}</a:tableStyleId>
              </a:tblPr>
              <a:tblGrid>
                <a:gridCol w="1944218"/>
                <a:gridCol w="2232248"/>
                <a:gridCol w="1440160"/>
                <a:gridCol w="2736304"/>
              </a:tblGrid>
              <a:tr h="648071">
                <a:tc>
                  <a:txBody>
                    <a:bodyPr/>
                    <a:lstStyle/>
                    <a:p>
                      <a:pPr marL="0" indent="0" algn="ctr">
                        <a:spcBef>
                          <a:spcPts val="32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AMBITO TERRITORIALE</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440690" indent="0" algn="ctr">
                        <a:spcBef>
                          <a:spcPts val="75"/>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DIRIGENTE</a:t>
                      </a:r>
                    </a:p>
                    <a:p>
                      <a:pPr marL="0" marR="440690" indent="0" algn="ctr">
                        <a:spcBef>
                          <a:spcPts val="75"/>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TECNICO</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335280" indent="0" algn="ctr">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CELLULARE</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902335" indent="0" algn="ctr">
                        <a:spcBef>
                          <a:spcPts val="6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E-mail</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422113">
                <a:tc>
                  <a:txBody>
                    <a:bodyPr/>
                    <a:lstStyle/>
                    <a:p>
                      <a:pPr marL="65405">
                        <a:spcBef>
                          <a:spcPts val="2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AREZZO</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55"/>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D’AGOSTINO GIACOMO</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335280">
                        <a:spcBef>
                          <a:spcPts val="125"/>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335 5228686</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55"/>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2"/>
                        </a:rPr>
                        <a:t>giacomo.dagostino@istruzione.it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r>
              <a:tr h="419702">
                <a:tc>
                  <a:txBody>
                    <a:bodyPr/>
                    <a:lstStyle/>
                    <a:p>
                      <a:pPr marL="65405">
                        <a:spcBef>
                          <a:spcPts val="240"/>
                        </a:spcBef>
                        <a:spcAft>
                          <a:spcPts val="0"/>
                        </a:spcAft>
                      </a:pPr>
                      <a:r>
                        <a:rPr kumimoji="0" lang="en-US" sz="1400" kern="1200" dirty="0">
                          <a:solidFill>
                            <a:schemeClr val="tx1"/>
                          </a:solidFill>
                          <a:effectLst/>
                          <a:latin typeface="Arial" panose="020B0604020202020204" pitchFamily="34" charset="0"/>
                          <a:ea typeface="+mn-ea"/>
                          <a:cs typeface="Arial" panose="020B0604020202020204" pitchFamily="34" charset="0"/>
                        </a:rPr>
                        <a:t>FIRENZE</a:t>
                      </a:r>
                      <a:endParaRPr kumimoji="0" lang="it-IT" sz="1400" kern="1200" dirty="0">
                        <a:solidFill>
                          <a:schemeClr val="tx1"/>
                        </a:solidFill>
                        <a:effectLst/>
                        <a:latin typeface="Arial" panose="020B0604020202020204" pitchFamily="34" charset="0"/>
                        <a:ea typeface="+mn-ea"/>
                        <a:cs typeface="Arial" panose="020B0604020202020204" pitchFamily="34" charset="0"/>
                      </a:endParaRPr>
                    </a:p>
                  </a:txBody>
                  <a:tcPr marL="0" marR="0" marT="0" marB="0">
                    <a:solidFill>
                      <a:schemeClr val="bg1">
                        <a:alpha val="15000"/>
                      </a:schemeClr>
                    </a:solidFill>
                  </a:tcPr>
                </a:tc>
                <a:tc>
                  <a:txBody>
                    <a:bodyPr/>
                    <a:lstStyle/>
                    <a:p>
                      <a:pPr marL="65405" marR="440690">
                        <a:spcBef>
                          <a:spcPts val="240"/>
                        </a:spcBef>
                        <a:spcAft>
                          <a:spcPts val="0"/>
                        </a:spcAft>
                      </a:pPr>
                      <a:r>
                        <a:rPr kumimoji="0" lang="en-US" sz="1400" b="0" kern="1200" dirty="0" smtClean="0">
                          <a:solidFill>
                            <a:schemeClr val="tx1"/>
                          </a:solidFill>
                          <a:effectLst/>
                          <a:latin typeface="Arial" panose="020B0604020202020204" pitchFamily="34" charset="0"/>
                          <a:ea typeface="+mn-ea"/>
                          <a:cs typeface="Arial" panose="020B0604020202020204" pitchFamily="34" charset="0"/>
                        </a:rPr>
                        <a:t>SALVINI LUCA</a:t>
                      </a:r>
                      <a:endParaRPr kumimoji="0" lang="it-IT" sz="1400" b="0" kern="1200" dirty="0">
                        <a:solidFill>
                          <a:schemeClr val="tx1"/>
                        </a:solidFill>
                        <a:effectLst/>
                        <a:latin typeface="Arial" panose="020B0604020202020204" pitchFamily="34" charset="0"/>
                        <a:ea typeface="+mn-ea"/>
                        <a:cs typeface="Arial" panose="020B0604020202020204" pitchFamily="34" charset="0"/>
                      </a:endParaRPr>
                    </a:p>
                  </a:txBody>
                  <a:tcPr marL="0" marR="0" marT="0" marB="0">
                    <a:solidFill>
                      <a:schemeClr val="bg1">
                        <a:alpha val="15000"/>
                      </a:schemeClr>
                    </a:solidFill>
                  </a:tcPr>
                </a:tc>
                <a:tc>
                  <a:txBody>
                    <a:bodyPr/>
                    <a:lstStyle/>
                    <a:p>
                      <a:pPr marL="65405" marR="335280">
                        <a:spcBef>
                          <a:spcPts val="115"/>
                        </a:spcBef>
                        <a:spcAft>
                          <a:spcPts val="0"/>
                        </a:spcAft>
                      </a:pPr>
                      <a:r>
                        <a:rPr kumimoji="0" lang="en-US" sz="1400" b="0" kern="1200" dirty="0">
                          <a:solidFill>
                            <a:schemeClr val="tx1"/>
                          </a:solidFill>
                          <a:effectLst/>
                          <a:latin typeface="Arial" panose="020B0604020202020204" pitchFamily="34" charset="0"/>
                          <a:ea typeface="+mn-ea"/>
                          <a:cs typeface="Arial" panose="020B0604020202020204" pitchFamily="34" charset="0"/>
                        </a:rPr>
                        <a:t>377 1513592</a:t>
                      </a:r>
                      <a:endParaRPr kumimoji="0" lang="it-IT" sz="1400" b="0" kern="1200" dirty="0">
                        <a:solidFill>
                          <a:schemeClr val="tx1"/>
                        </a:solidFill>
                        <a:effectLst/>
                        <a:latin typeface="Arial" panose="020B0604020202020204" pitchFamily="34" charset="0"/>
                        <a:ea typeface="+mn-ea"/>
                        <a:cs typeface="Arial" panose="020B0604020202020204" pitchFamily="34" charset="0"/>
                      </a:endParaRPr>
                    </a:p>
                  </a:txBody>
                  <a:tcPr marL="0" marR="0" marT="0" marB="0">
                    <a:solidFill>
                      <a:schemeClr val="bg1">
                        <a:alpha val="15000"/>
                      </a:schemeClr>
                    </a:solidFill>
                  </a:tcPr>
                </a:tc>
                <a:tc>
                  <a:txBody>
                    <a:bodyPr/>
                    <a:lstStyle/>
                    <a:p>
                      <a:pPr marL="65405">
                        <a:spcBef>
                          <a:spcPts val="240"/>
                        </a:spcBef>
                        <a:spcAft>
                          <a:spcPts val="0"/>
                        </a:spcAft>
                      </a:pPr>
                      <a:r>
                        <a:rPr kumimoji="0" lang="en-US" sz="1400" b="0" kern="1200" dirty="0" smtClean="0">
                          <a:solidFill>
                            <a:schemeClr val="tx1"/>
                          </a:solidFill>
                          <a:effectLst/>
                          <a:latin typeface="Arial" panose="020B0604020202020204" pitchFamily="34" charset="0"/>
                          <a:ea typeface="+mn-ea"/>
                          <a:cs typeface="Arial" panose="020B0604020202020204" pitchFamily="34" charset="0"/>
                          <a:hlinkClick r:id="rId3"/>
                        </a:rPr>
                        <a:t>luca.salvini1@istruzione.it</a:t>
                      </a:r>
                      <a:endParaRPr kumimoji="0" lang="it-IT" sz="1400" b="0" kern="1200" dirty="0">
                        <a:solidFill>
                          <a:schemeClr val="tx1"/>
                        </a:solidFill>
                        <a:effectLst/>
                        <a:latin typeface="Arial" panose="020B0604020202020204" pitchFamily="34" charset="0"/>
                        <a:ea typeface="+mn-ea"/>
                        <a:cs typeface="Arial" panose="020B0604020202020204" pitchFamily="34" charset="0"/>
                      </a:endParaRPr>
                    </a:p>
                  </a:txBody>
                  <a:tcPr marL="0" marR="0" marT="0" marB="0">
                    <a:solidFill>
                      <a:schemeClr val="bg1">
                        <a:alpha val="15000"/>
                      </a:schemeClr>
                    </a:solidFill>
                  </a:tcPr>
                </a:tc>
              </a:tr>
              <a:tr h="363019">
                <a:tc>
                  <a:txBody>
                    <a:bodyPr/>
                    <a:lstStyle/>
                    <a:p>
                      <a:pPr marL="65405">
                        <a:spcBef>
                          <a:spcPts val="255"/>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GROSSETO</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440690">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BUONFIGLIO MONICA</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335280">
                        <a:spcBef>
                          <a:spcPts val="115"/>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377 1513592</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3"/>
                        </a:rPr>
                        <a:t>luca.salvini1@istruzione.it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r>
              <a:tr h="422113">
                <a:tc>
                  <a:txBody>
                    <a:bodyPr/>
                    <a:lstStyle/>
                    <a:p>
                      <a:pPr marL="65405">
                        <a:spcBef>
                          <a:spcPts val="2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LIVORNO</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440690">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PEZZATI ANNA</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335280">
                        <a:spcBef>
                          <a:spcPts val="125"/>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346 4143208</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4"/>
                        </a:rPr>
                        <a:t>anna.pezzati@istruzione.it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r>
              <a:tr h="451061">
                <a:tc>
                  <a:txBody>
                    <a:bodyPr/>
                    <a:lstStyle/>
                    <a:p>
                      <a:pPr marL="65405">
                        <a:spcBef>
                          <a:spcPts val="2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LUCCA/MASSA C.</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tx2">
                        <a:lumMod val="20000"/>
                        <a:lumOff val="80000"/>
                      </a:schemeClr>
                    </a:solidFill>
                  </a:tcPr>
                </a:tc>
                <a:tc>
                  <a:txBody>
                    <a:bodyPr/>
                    <a:lstStyle/>
                    <a:p>
                      <a:pPr marL="65405" marR="440690">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SEBASTIANI LUIGI</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tx2">
                        <a:lumMod val="20000"/>
                        <a:lumOff val="80000"/>
                      </a:schemeClr>
                    </a:solidFill>
                  </a:tcPr>
                </a:tc>
                <a:tc>
                  <a:txBody>
                    <a:bodyPr/>
                    <a:lstStyle/>
                    <a:p>
                      <a:pPr marL="65405" marR="335280">
                        <a:spcBef>
                          <a:spcPts val="125"/>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335 6437153</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tx2">
                        <a:lumMod val="20000"/>
                        <a:lumOff val="8000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5"/>
                        </a:rPr>
                        <a:t>luigi.sebastiani@istruzione.it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tx2">
                        <a:lumMod val="20000"/>
                        <a:lumOff val="80000"/>
                      </a:schemeClr>
                    </a:solidFill>
                  </a:tcPr>
                </a:tc>
              </a:tr>
              <a:tr h="422113">
                <a:tc>
                  <a:txBody>
                    <a:bodyPr/>
                    <a:lstStyle/>
                    <a:p>
                      <a:pPr marL="65405">
                        <a:spcBef>
                          <a:spcPts val="2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PISA</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TIZZANINI GIACOMO</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335280">
                        <a:spcBef>
                          <a:spcPts val="115"/>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392 0037524</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6"/>
                        </a:rPr>
                        <a:t>luigi.sebastiani@istruzione.it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r>
              <a:tr h="481512">
                <a:tc>
                  <a:txBody>
                    <a:bodyPr/>
                    <a:lstStyle/>
                    <a:p>
                      <a:pPr marL="65405">
                        <a:spcBef>
                          <a:spcPts val="2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PRATO/PISTOIA</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440690">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FASANO PAOLA</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335280">
                        <a:spcBef>
                          <a:spcPts val="115"/>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345 6978201</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7"/>
                        </a:rPr>
                        <a:t>paola.fasano@istruzione.it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r>
              <a:tr h="389251">
                <a:tc>
                  <a:txBody>
                    <a:bodyPr/>
                    <a:lstStyle/>
                    <a:p>
                      <a:pPr marL="65405">
                        <a:spcBef>
                          <a:spcPts val="2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SIENA</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BARETTA MARINA</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marR="335280">
                        <a:spcBef>
                          <a:spcPts val="115"/>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393 3171957</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c>
                  <a:txBody>
                    <a:bodyPr/>
                    <a:lstStyle/>
                    <a:p>
                      <a:pPr marL="65405">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hlinkClick r:id="rId8"/>
                        </a:rPr>
                        <a:t>marina.baretta@istruzione.it</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0"/>
                      </a:schemeClr>
                    </a:solidFill>
                  </a:tcPr>
                </a:tc>
              </a:tr>
            </a:tbl>
          </a:graphicData>
        </a:graphic>
      </p:graphicFrame>
      <p:sp>
        <p:nvSpPr>
          <p:cNvPr id="6" name="Pagina iniziale 5">
            <a:hlinkClick r:id="rId9"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Inizio 6">
            <a:hlinkClick r:id="rId10"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
        <p:nvSpPr>
          <p:cNvPr id="10"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7</a:t>
            </a:fld>
            <a:endParaRPr lang="it-IT" dirty="0"/>
          </a:p>
        </p:txBody>
      </p:sp>
    </p:spTree>
    <p:extLst>
      <p:ext uri="{BB962C8B-B14F-4D97-AF65-F5344CB8AC3E}">
        <p14:creationId xmlns:p14="http://schemas.microsoft.com/office/powerpoint/2010/main" val="2483783123"/>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dirty="0" smtClean="0"/>
              <a:t>TASK FORCE REGIONALE TOSCANA</a:t>
            </a:r>
            <a:endParaRPr lang="it-IT" dirty="0"/>
          </a:p>
        </p:txBody>
      </p:sp>
      <p:sp>
        <p:nvSpPr>
          <p:cNvPr id="5" name="Pagina iniziale 4">
            <a:hlinkClick r:id="rId3"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Inizio 2">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8" name="Segnaposto contenuto 7"/>
          <p:cNvGraphicFramePr>
            <a:graphicFrameLocks noGrp="1"/>
          </p:cNvGraphicFramePr>
          <p:nvPr>
            <p:ph idx="1"/>
            <p:extLst>
              <p:ext uri="{D42A27DB-BD31-4B8C-83A1-F6EECF244321}">
                <p14:modId xmlns:p14="http://schemas.microsoft.com/office/powerpoint/2010/main" val="323806784"/>
              </p:ext>
            </p:extLst>
          </p:nvPr>
        </p:nvGraphicFramePr>
        <p:xfrm>
          <a:off x="467544" y="1700808"/>
          <a:ext cx="8280920" cy="4227292"/>
        </p:xfrm>
        <a:graphic>
          <a:graphicData uri="http://schemas.openxmlformats.org/drawingml/2006/table">
            <a:tbl>
              <a:tblPr firstRow="1" firstCol="1" lastRow="1" lastCol="1" bandRow="1" bandCol="1">
                <a:tableStyleId>{5C22544A-7EE6-4342-B048-85BDC9FD1C3A}</a:tableStyleId>
              </a:tblPr>
              <a:tblGrid>
                <a:gridCol w="2564887"/>
                <a:gridCol w="3810689"/>
                <a:gridCol w="1113256"/>
                <a:gridCol w="792088"/>
              </a:tblGrid>
              <a:tr h="457200">
                <a:tc>
                  <a:txBody>
                    <a:bodyPr/>
                    <a:lstStyle/>
                    <a:p>
                      <a:pPr marL="0" indent="0" algn="ctr">
                        <a:spcBef>
                          <a:spcPts val="0"/>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NOME</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440690" indent="0" algn="ctr">
                        <a:spcBef>
                          <a:spcPts val="0"/>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UFFICIO</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440690" indent="0" algn="ctr">
                        <a:spcBef>
                          <a:spcPts val="0"/>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TEL.</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335280" indent="0" algn="ctr">
                        <a:spcBef>
                          <a:spcPts val="0"/>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VOIP</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34888">
                <a:tc>
                  <a:txBody>
                    <a:bodyPr/>
                    <a:lstStyle/>
                    <a:p>
                      <a:pPr marL="0" algn="l" defTabSz="914400" rtl="0" eaLnBrk="1" latinLnBrk="0" hangingPunct="1">
                        <a:lnSpc>
                          <a:spcPct val="100000"/>
                        </a:lnSpc>
                        <a:spcBef>
                          <a:spcPts val="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Dott. Claudio Bacaloni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Dirigente  Ufficio 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a:t>
                      </a:r>
                      <a:r>
                        <a:rPr kumimoji="0" lang="en-US" sz="1400" b="0" kern="1200" dirty="0" smtClean="0">
                          <a:solidFill>
                            <a:schemeClr val="dk1"/>
                          </a:solidFill>
                          <a:effectLst/>
                          <a:latin typeface="Arial" panose="020B0604020202020204" pitchFamily="34" charset="0"/>
                          <a:ea typeface="+mn-ea"/>
                          <a:cs typeface="Arial" panose="020B0604020202020204" pitchFamily="34" charset="0"/>
                        </a:rPr>
                        <a:t>2725218</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16510" algn="l" defTabSz="914400" rtl="0" eaLnBrk="1" latinLnBrk="0" hangingPunct="1">
                        <a:lnSpc>
                          <a:spcPct val="100000"/>
                        </a:lnSpc>
                        <a:spcBef>
                          <a:spcPts val="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47618</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42461">
                <a:tc>
                  <a:txBody>
                    <a:bodyPr/>
                    <a:lstStyle/>
                    <a:p>
                      <a:pPr marL="0" algn="l" defTabSz="914400" rtl="0" eaLnBrk="1" latinLnBrk="0" hangingPunct="1">
                        <a:lnSpc>
                          <a:spcPct val="100000"/>
                        </a:lnSpc>
                        <a:spcBef>
                          <a:spcPts val="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Prof.ssa Laura Guido</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Segreteria Tecnica</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a:t>
                      </a:r>
                      <a:r>
                        <a:rPr kumimoji="0" lang="en-US" sz="1400" b="0" kern="1200" dirty="0" smtClean="0">
                          <a:solidFill>
                            <a:schemeClr val="dk1"/>
                          </a:solidFill>
                          <a:effectLst/>
                          <a:latin typeface="Arial" panose="020B0604020202020204" pitchFamily="34" charset="0"/>
                          <a:ea typeface="+mn-ea"/>
                          <a:cs typeface="Arial" panose="020B0604020202020204" pitchFamily="34" charset="0"/>
                        </a:rPr>
                        <a:t>2725226</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0"/>
                        </a:spcBef>
                        <a:spcAft>
                          <a:spcPts val="0"/>
                        </a:spcAft>
                        <a:tabLst>
                          <a:tab pos="558800" algn="l"/>
                        </a:tabLs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47626</a:t>
                      </a:r>
                      <a:r>
                        <a:rPr kumimoji="0" lang="en-US" sz="1400" b="0" kern="1200" dirty="0">
                          <a:solidFill>
                            <a:schemeClr val="dk1"/>
                          </a:solidFill>
                          <a:effectLst/>
                          <a:latin typeface="Arial" panose="020B0604020202020204" pitchFamily="34" charset="0"/>
                          <a:ea typeface="+mn-ea"/>
                          <a:cs typeface="Arial" panose="020B0604020202020204" pitchFamily="34" charset="0"/>
                        </a:rPr>
                        <a:t>	</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42461">
                <a:tc>
                  <a:txBody>
                    <a:bodyPr/>
                    <a:lstStyle/>
                    <a:p>
                      <a:pPr marL="0" algn="l" defTabSz="914400" rtl="0" eaLnBrk="1" latinLnBrk="0" hangingPunct="1">
                        <a:lnSpc>
                          <a:spcPct val="100000"/>
                        </a:lnSpc>
                        <a:spcBef>
                          <a:spcPts val="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Prof. Pierpaolo Infante</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Disabilità</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a:t>
                      </a:r>
                      <a:r>
                        <a:rPr kumimoji="0" lang="en-US" sz="1400" b="0" kern="1200" dirty="0" smtClean="0">
                          <a:solidFill>
                            <a:schemeClr val="dk1"/>
                          </a:solidFill>
                          <a:effectLst/>
                          <a:latin typeface="Arial" panose="020B0604020202020204" pitchFamily="34" charset="0"/>
                          <a:ea typeface="+mn-ea"/>
                          <a:cs typeface="Arial" panose="020B0604020202020204" pitchFamily="34" charset="0"/>
                        </a:rPr>
                        <a:t>2725276</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0"/>
                        </a:spcBef>
                        <a:spcAft>
                          <a:spcPts val="0"/>
                        </a:spcAft>
                        <a:tabLst>
                          <a:tab pos="558800" algn="l"/>
                        </a:tabLs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47676</a:t>
                      </a:r>
                      <a:r>
                        <a:rPr kumimoji="0" lang="en-US" sz="1400" b="0" kern="1200" dirty="0">
                          <a:solidFill>
                            <a:schemeClr val="dk1"/>
                          </a:solidFill>
                          <a:effectLst/>
                          <a:latin typeface="Arial" panose="020B0604020202020204" pitchFamily="34" charset="0"/>
                          <a:ea typeface="+mn-ea"/>
                          <a:cs typeface="Arial" panose="020B0604020202020204" pitchFamily="34" charset="0"/>
                        </a:rPr>
                        <a:t>	</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91367">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Prof.ssa Donatella Ciuffolini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0" indent="0" algn="l" defTabSz="914400" rtl="0" eaLnBrk="1" fontAlgn="auto" latinLnBrk="0" hangingPunct="1">
                        <a:lnSpc>
                          <a:spcPct val="100000"/>
                        </a:lnSpc>
                        <a:spcBef>
                          <a:spcPts val="240"/>
                        </a:spcBef>
                        <a:spcAft>
                          <a:spcPts val="0"/>
                        </a:spcAft>
                        <a:buClrTx/>
                        <a:buSzTx/>
                        <a:buFontTx/>
                        <a:buNone/>
                        <a:tabLst/>
                        <a:defRPr/>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DSA e situazioni particolari</a:t>
                      </a: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055 2725208</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47608</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91367">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Prof.ssa Daniela Cecchi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progetto ESABAC ed ESABAC Techno</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a:t>
                      </a:r>
                      <a:r>
                        <a:rPr kumimoji="0" lang="en-US" sz="1400" b="0" kern="1200" dirty="0" smtClean="0">
                          <a:solidFill>
                            <a:schemeClr val="dk1"/>
                          </a:solidFill>
                          <a:effectLst/>
                          <a:latin typeface="Arial" panose="020B0604020202020204" pitchFamily="34" charset="0"/>
                          <a:ea typeface="+mn-ea"/>
                          <a:cs typeface="Arial" panose="020B0604020202020204" pitchFamily="34" charset="0"/>
                        </a:rPr>
                        <a:t>2725220</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47620</a:t>
                      </a:r>
                      <a:r>
                        <a:rPr kumimoji="0" lang="en-US" sz="1400" b="0" kern="1200" dirty="0">
                          <a:solidFill>
                            <a:schemeClr val="dk1"/>
                          </a:solidFill>
                          <a:effectLst/>
                          <a:latin typeface="Arial" panose="020B0604020202020204" pitchFamily="34" charset="0"/>
                          <a:ea typeface="+mn-ea"/>
                          <a:cs typeface="Arial" panose="020B0604020202020204" pitchFamily="34" charset="0"/>
                        </a:rPr>
                        <a:t>	</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47368">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Prof.ssa Lucia Corti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Studenti in </a:t>
                      </a:r>
                      <a:r>
                        <a:rPr kumimoji="0" lang="it-IT" sz="1400" b="0" kern="1200" noProof="0" dirty="0" err="1" smtClean="0">
                          <a:solidFill>
                            <a:schemeClr val="dk1"/>
                          </a:solidFill>
                          <a:effectLst/>
                          <a:latin typeface="Arial" panose="020B0604020202020204" pitchFamily="34" charset="0"/>
                          <a:ea typeface="+mn-ea"/>
                          <a:cs typeface="Arial" panose="020B0604020202020204" pitchFamily="34" charset="0"/>
                        </a:rPr>
                        <a:t>situazi</a:t>
                      </a: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 di </a:t>
                      </a:r>
                      <a:r>
                        <a:rPr kumimoji="0" lang="it-IT" sz="1400" b="0" kern="1200" noProof="0" dirty="0" err="1" smtClean="0">
                          <a:solidFill>
                            <a:schemeClr val="dk1"/>
                          </a:solidFill>
                          <a:effectLst/>
                          <a:latin typeface="Arial" panose="020B0604020202020204" pitchFamily="34" charset="0"/>
                          <a:ea typeface="+mn-ea"/>
                          <a:cs typeface="Arial" panose="020B0604020202020204" pitchFamily="34" charset="0"/>
                        </a:rPr>
                        <a:t>osped</a:t>
                      </a: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 e </a:t>
                      </a:r>
                      <a:r>
                        <a:rPr kumimoji="0" lang="it-IT" sz="1400" b="0" kern="1200" noProof="0" dirty="0" err="1" smtClean="0">
                          <a:solidFill>
                            <a:schemeClr val="dk1"/>
                          </a:solidFill>
                          <a:effectLst/>
                          <a:latin typeface="Arial" panose="020B0604020202020204" pitchFamily="34" charset="0"/>
                          <a:ea typeface="+mn-ea"/>
                          <a:cs typeface="Arial" panose="020B0604020202020204" pitchFamily="34" charset="0"/>
                        </a:rPr>
                        <a:t>ass</a:t>
                      </a: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 domiciliare</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a:t>
                      </a:r>
                      <a:r>
                        <a:rPr kumimoji="0" lang="en-US" sz="1400" b="0" kern="1200" dirty="0" smtClean="0">
                          <a:solidFill>
                            <a:schemeClr val="dk1"/>
                          </a:solidFill>
                          <a:effectLst/>
                          <a:latin typeface="Arial" panose="020B0604020202020204" pitchFamily="34" charset="0"/>
                          <a:ea typeface="+mn-ea"/>
                          <a:cs typeface="Arial" panose="020B0604020202020204" pitchFamily="34" charset="0"/>
                        </a:rPr>
                        <a:t>2725222</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47622</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428076">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Dr.ssa Giuseppina Nicolazzo</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Ufficio I/3° ufficio gestione Esami di Stato</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a:t>
                      </a:r>
                      <a:r>
                        <a:rPr kumimoji="0" lang="en-US" sz="1400" b="0" kern="1200" dirty="0" smtClean="0">
                          <a:solidFill>
                            <a:schemeClr val="dk1"/>
                          </a:solidFill>
                          <a:effectLst/>
                          <a:latin typeface="Arial" panose="020B0604020202020204" pitchFamily="34" charset="0"/>
                          <a:ea typeface="+mn-ea"/>
                          <a:cs typeface="Arial" panose="020B0604020202020204" pitchFamily="34" charset="0"/>
                        </a:rPr>
                        <a:t>2725295</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47695</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428076">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Dr.ssa Valeria Matteini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referente informatico regionale</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055 2725271</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a:solidFill>
                            <a:schemeClr val="dk1"/>
                          </a:solidFill>
                          <a:effectLst/>
                          <a:latin typeface="Arial" panose="020B0604020202020204" pitchFamily="34" charset="0"/>
                          <a:ea typeface="+mn-ea"/>
                          <a:cs typeface="Arial" panose="020B0604020202020204" pitchFamily="34" charset="0"/>
                        </a:rPr>
                        <a:t>47671	</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401708">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Dr. Caravella Gaetano</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referente informatico</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algn="l" defTabSz="914400" rtl="0" eaLnBrk="1" latinLnBrk="0" hangingPunct="1">
                        <a:lnSpc>
                          <a:spcPct val="100000"/>
                        </a:lnSpc>
                        <a:spcBef>
                          <a:spcPts val="240"/>
                        </a:spcBef>
                        <a:spcAft>
                          <a:spcPts val="0"/>
                        </a:spcAft>
                      </a:pPr>
                      <a:r>
                        <a:rPr kumimoji="0" lang="en-US" sz="1400" b="0" kern="1200" dirty="0">
                          <a:solidFill>
                            <a:schemeClr val="dk1"/>
                          </a:solidFill>
                          <a:effectLst/>
                          <a:latin typeface="Arial" panose="020B0604020202020204" pitchFamily="34" charset="0"/>
                          <a:ea typeface="+mn-ea"/>
                          <a:cs typeface="Arial" panose="020B0604020202020204" pitchFamily="34" charset="0"/>
                        </a:rPr>
                        <a:t>055 2725275</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a:solidFill>
                            <a:schemeClr val="dk1"/>
                          </a:solidFill>
                          <a:effectLst/>
                          <a:latin typeface="Arial" panose="020B0604020202020204" pitchFamily="34" charset="0"/>
                          <a:ea typeface="+mn-ea"/>
                          <a:cs typeface="Arial" panose="020B0604020202020204" pitchFamily="34" charset="0"/>
                        </a:rPr>
                        <a:t>47675	</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362320">
                <a:tc>
                  <a:txBody>
                    <a:bodyPr/>
                    <a:lstStyle/>
                    <a:p>
                      <a:pPr marL="0" marR="50800" algn="l" defTabSz="914400" rtl="0" eaLnBrk="1" latinLnBrk="0" hangingPunct="1">
                        <a:lnSpc>
                          <a:spcPct val="100000"/>
                        </a:lnSpc>
                        <a:spcBef>
                          <a:spcPts val="240"/>
                        </a:spcBef>
                        <a:spcAft>
                          <a:spcPts val="0"/>
                        </a:spcAft>
                        <a:tabLst>
                          <a:tab pos="558800" algn="l"/>
                        </a:tabLs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Dr.ssa Rita Rioli</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it-IT" sz="1400" b="0" kern="1200" noProof="0" dirty="0" smtClean="0">
                          <a:solidFill>
                            <a:schemeClr val="dk1"/>
                          </a:solidFill>
                          <a:effectLst/>
                          <a:latin typeface="Arial" panose="020B0604020202020204" pitchFamily="34" charset="0"/>
                          <a:ea typeface="+mn-ea"/>
                          <a:cs typeface="Arial" panose="020B0604020202020204" pitchFamily="34" charset="0"/>
                        </a:rPr>
                        <a:t>Ufficio I/4°</a:t>
                      </a:r>
                      <a:endParaRPr kumimoji="0" lang="it-IT" sz="1400" b="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a:solidFill>
                            <a:schemeClr val="dk1"/>
                          </a:solidFill>
                          <a:effectLst/>
                          <a:latin typeface="Arial" panose="020B0604020202020204" pitchFamily="34" charset="0"/>
                          <a:ea typeface="+mn-ea"/>
                          <a:cs typeface="Arial" panose="020B0604020202020204" pitchFamily="34" charset="0"/>
                        </a:rPr>
                        <a:t>055 2725232</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50800" algn="l" defTabSz="914400" rtl="0" eaLnBrk="1" latinLnBrk="0" hangingPunct="1">
                        <a:lnSpc>
                          <a:spcPct val="100000"/>
                        </a:lnSpc>
                        <a:spcBef>
                          <a:spcPts val="240"/>
                        </a:spcBef>
                        <a:spcAft>
                          <a:spcPts val="0"/>
                        </a:spcAft>
                        <a:tabLst>
                          <a:tab pos="558800" algn="l"/>
                        </a:tabLst>
                      </a:pPr>
                      <a:r>
                        <a:rPr kumimoji="0" lang="en-US" sz="1400" b="0" kern="1200" dirty="0">
                          <a:solidFill>
                            <a:schemeClr val="dk1"/>
                          </a:solidFill>
                          <a:effectLst/>
                          <a:latin typeface="Arial" panose="020B0604020202020204" pitchFamily="34" charset="0"/>
                          <a:ea typeface="+mn-ea"/>
                          <a:cs typeface="Arial" panose="020B0604020202020204" pitchFamily="34" charset="0"/>
                        </a:rPr>
                        <a:t>47632	</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bl>
          </a:graphicData>
        </a:graphic>
      </p:graphicFrame>
      <p:sp>
        <p:nvSpPr>
          <p:cNvPr id="6"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
        <p:nvSpPr>
          <p:cNvPr id="7"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8</a:t>
            </a:fld>
            <a:endParaRPr lang="it-IT" dirty="0"/>
          </a:p>
        </p:txBody>
      </p:sp>
    </p:spTree>
    <p:extLst>
      <p:ext uri="{BB962C8B-B14F-4D97-AF65-F5344CB8AC3E}">
        <p14:creationId xmlns:p14="http://schemas.microsoft.com/office/powerpoint/2010/main" val="3729803766"/>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764704"/>
            <a:ext cx="8229600" cy="914400"/>
          </a:xfrm>
        </p:spPr>
        <p:txBody>
          <a:bodyPr>
            <a:normAutofit/>
          </a:bodyPr>
          <a:lstStyle/>
          <a:p>
            <a:r>
              <a:rPr lang="it-IT" dirty="0" smtClean="0"/>
              <a:t>REFERENTI AMBITO TERRITORIALE DI LUCCA</a:t>
            </a:r>
            <a:endParaRPr lang="it-IT" dirty="0"/>
          </a:p>
        </p:txBody>
      </p:sp>
      <p:sp>
        <p:nvSpPr>
          <p:cNvPr id="5" name="Pagina iniziale 4">
            <a:hlinkClick r:id="rId3" action="ppaction://hlinksldjump" highlightClick="1"/>
          </p:cNvPr>
          <p:cNvSpPr/>
          <p:nvPr/>
        </p:nvSpPr>
        <p:spPr>
          <a:xfrm>
            <a:off x="8172400" y="6021288"/>
            <a:ext cx="576064"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Inizio 2">
            <a:hlinkClick r:id="rId4" action="ppaction://hlinksldjump" highlightClick="1"/>
          </p:cNvPr>
          <p:cNvSpPr/>
          <p:nvPr/>
        </p:nvSpPr>
        <p:spPr>
          <a:xfrm>
            <a:off x="7524328" y="6021288"/>
            <a:ext cx="648072" cy="432048"/>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2342059928"/>
              </p:ext>
            </p:extLst>
          </p:nvPr>
        </p:nvGraphicFramePr>
        <p:xfrm>
          <a:off x="251520" y="1556792"/>
          <a:ext cx="8640960" cy="4386311"/>
        </p:xfrm>
        <a:graphic>
          <a:graphicData uri="http://schemas.openxmlformats.org/drawingml/2006/table">
            <a:tbl>
              <a:tblPr firstRow="1" firstCol="1" lastRow="1" lastCol="1" bandRow="1" bandCol="1">
                <a:tableStyleId>{5C22544A-7EE6-4342-B048-85BDC9FD1C3A}</a:tableStyleId>
              </a:tblPr>
              <a:tblGrid>
                <a:gridCol w="2290206"/>
                <a:gridCol w="1475286"/>
                <a:gridCol w="1327757"/>
                <a:gridCol w="811407"/>
                <a:gridCol w="2736304"/>
              </a:tblGrid>
              <a:tr h="706023">
                <a:tc>
                  <a:txBody>
                    <a:bodyPr/>
                    <a:lstStyle/>
                    <a:p>
                      <a:pPr marL="0" marR="440690" indent="0" algn="ctr">
                        <a:spcBef>
                          <a:spcPts val="75"/>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NOME</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indent="0" algn="ctr">
                        <a:spcBef>
                          <a:spcPts val="320"/>
                        </a:spcBef>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FUNZIONE</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335280" indent="0" algn="ctr">
                        <a:spcAft>
                          <a:spcPts val="0"/>
                        </a:spcAft>
                      </a:pPr>
                      <a:r>
                        <a:rPr kumimoji="0" lang="en-US" sz="1400" kern="1200" dirty="0" smtClean="0">
                          <a:solidFill>
                            <a:schemeClr val="dk1"/>
                          </a:solidFill>
                          <a:effectLst/>
                          <a:latin typeface="Arial" panose="020B0604020202020204" pitchFamily="34" charset="0"/>
                          <a:ea typeface="+mn-ea"/>
                          <a:cs typeface="Arial" panose="020B0604020202020204" pitchFamily="34" charset="0"/>
                        </a:rPr>
                        <a:t>TEL.</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335280" indent="0" algn="ctr">
                        <a:spcAft>
                          <a:spcPts val="0"/>
                        </a:spcAft>
                      </a:pPr>
                      <a:r>
                        <a:rPr kumimoji="0" lang="it-IT" sz="1400" kern="1200" dirty="0" smtClean="0">
                          <a:solidFill>
                            <a:schemeClr val="dk1"/>
                          </a:solidFill>
                          <a:effectLst/>
                          <a:latin typeface="Arial" panose="020B0604020202020204" pitchFamily="34" charset="0"/>
                          <a:ea typeface="+mn-ea"/>
                          <a:cs typeface="Arial" panose="020B0604020202020204" pitchFamily="34" charset="0"/>
                        </a:rPr>
                        <a:t>VOIP</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0" marR="902335" indent="0" algn="ctr">
                        <a:spcBef>
                          <a:spcPts val="640"/>
                        </a:spcBef>
                        <a:spcAft>
                          <a:spcPts val="0"/>
                        </a:spcAft>
                      </a:pPr>
                      <a:r>
                        <a:rPr kumimoji="0" lang="en-US" sz="1400" kern="1200" dirty="0">
                          <a:solidFill>
                            <a:schemeClr val="dk1"/>
                          </a:solidFill>
                          <a:effectLst/>
                          <a:latin typeface="Arial" panose="020B0604020202020204" pitchFamily="34" charset="0"/>
                          <a:ea typeface="+mn-ea"/>
                          <a:cs typeface="Arial" panose="020B0604020202020204" pitchFamily="34" charset="0"/>
                        </a:rPr>
                        <a:t>E-mail</a:t>
                      </a:r>
                      <a:endParaRPr kumimoji="0" lang="it-IT" sz="140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1195402">
                <a:tc>
                  <a:txBody>
                    <a:bodyPr/>
                    <a:lstStyle/>
                    <a:p>
                      <a:pPr marL="65405" marR="440690">
                        <a:lnSpc>
                          <a:spcPct val="100000"/>
                        </a:lnSpc>
                        <a:spcBef>
                          <a:spcPts val="240"/>
                        </a:spcBef>
                        <a:spcAft>
                          <a:spcPts val="0"/>
                        </a:spcAft>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INCASA</a:t>
                      </a:r>
                      <a:r>
                        <a:rPr kumimoji="0" lang="it-IT" sz="1400" b="0" kern="1200" baseline="0" dirty="0" smtClean="0">
                          <a:solidFill>
                            <a:schemeClr val="dk1"/>
                          </a:solidFill>
                          <a:effectLst/>
                          <a:latin typeface="Arial" panose="020B0604020202020204" pitchFamily="34" charset="0"/>
                          <a:ea typeface="+mn-ea"/>
                          <a:cs typeface="Arial" panose="020B0604020202020204" pitchFamily="34" charset="0"/>
                        </a:rPr>
                        <a:t> MARIA ANNA P:</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65405">
                        <a:lnSpc>
                          <a:spcPct val="100000"/>
                        </a:lnSpc>
                        <a:spcBef>
                          <a:spcPts val="240"/>
                        </a:spcBef>
                        <a:spcAft>
                          <a:spcPts val="0"/>
                        </a:spcAft>
                      </a:pPr>
                      <a:r>
                        <a:rPr kumimoji="0" lang="it-IT" sz="1400" kern="1200" noProof="0" dirty="0" smtClean="0">
                          <a:solidFill>
                            <a:schemeClr val="dk1"/>
                          </a:solidFill>
                          <a:effectLst/>
                          <a:latin typeface="Arial" panose="020B0604020202020204" pitchFamily="34" charset="0"/>
                          <a:ea typeface="+mn-ea"/>
                          <a:cs typeface="Arial" panose="020B0604020202020204" pitchFamily="34" charset="0"/>
                        </a:rPr>
                        <a:t>Referente amministrativo</a:t>
                      </a:r>
                      <a:endParaRPr kumimoji="0" lang="it-IT" sz="140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algn="l"/>
                      <a:endParaRPr lang="it-IT" sz="2400" b="0" i="0" u="none" strike="noStrike" baseline="0" dirty="0" smtClean="0">
                        <a:solidFill>
                          <a:srgbClr val="000000"/>
                        </a:solidFill>
                        <a:latin typeface="Times New Roman"/>
                      </a:endParaRPr>
                    </a:p>
                    <a:p>
                      <a:r>
                        <a:rPr lang="it-IT" sz="2400" b="0" i="0" u="none" strike="noStrike" baseline="0" dirty="0" smtClean="0">
                          <a:solidFill>
                            <a:srgbClr val="000000"/>
                          </a:solidFill>
                          <a:latin typeface="Times New Roman"/>
                        </a:rPr>
                        <a:t> </a:t>
                      </a:r>
                      <a:r>
                        <a:rPr lang="it-IT" sz="1400" b="0" i="0" u="none" strike="noStrike" baseline="0" dirty="0" smtClean="0">
                          <a:solidFill>
                            <a:srgbClr val="000000"/>
                          </a:solidFill>
                          <a:latin typeface="Times New Roman"/>
                        </a:rPr>
                        <a:t>0583 422215 	</a:t>
                      </a:r>
                    </a:p>
                  </a:txBody>
                  <a:tcPr marL="0" marR="0" marT="0" marB="0">
                    <a:solidFill>
                      <a:schemeClr val="accent1">
                        <a:alpha val="15000"/>
                      </a:schemeClr>
                    </a:solidFill>
                  </a:tcPr>
                </a:tc>
                <a:tc>
                  <a:txBody>
                    <a:bodyPr/>
                    <a:lstStyle/>
                    <a:p>
                      <a:pPr marL="65405" marR="335280" indent="0" algn="l" defTabSz="914400" rtl="0" eaLnBrk="1" fontAlgn="auto" latinLnBrk="0" hangingPunct="1">
                        <a:lnSpc>
                          <a:spcPct val="100000"/>
                        </a:lnSpc>
                        <a:spcBef>
                          <a:spcPts val="115"/>
                        </a:spcBef>
                        <a:spcAft>
                          <a:spcPts val="0"/>
                        </a:spcAft>
                        <a:buClrTx/>
                        <a:buSzTx/>
                        <a:buFontTx/>
                        <a:buNone/>
                        <a:tabLst/>
                        <a:defRPr/>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48756</a:t>
                      </a:r>
                    </a:p>
                  </a:txBody>
                  <a:tcPr marL="0" marR="0" marT="0" marB="0">
                    <a:solidFill>
                      <a:schemeClr val="accent1">
                        <a:alpha val="15000"/>
                      </a:schemeClr>
                    </a:solidFill>
                  </a:tcPr>
                </a:tc>
                <a:tc>
                  <a:txBody>
                    <a:bodyPr/>
                    <a:lstStyle/>
                    <a:p>
                      <a:r>
                        <a:rPr lang="it-IT" sz="1800" b="0" i="0" u="sng" strike="noStrike" baseline="0" dirty="0" smtClean="0">
                          <a:solidFill>
                            <a:srgbClr val="0070C0"/>
                          </a:solidFill>
                          <a:latin typeface="Times New Roman"/>
                        </a:rPr>
                        <a:t>mariaannapatricia.incasa.lu@istruzione.it </a:t>
                      </a:r>
                      <a:r>
                        <a:rPr lang="it-IT" sz="2400" b="0" i="0" u="none" strike="noStrike" baseline="0" dirty="0" smtClean="0">
                          <a:solidFill>
                            <a:srgbClr val="000000"/>
                          </a:solidFill>
                          <a:latin typeface="Times New Roman"/>
                        </a:rPr>
                        <a:t>	</a:t>
                      </a:r>
                    </a:p>
                  </a:txBody>
                  <a:tcPr marL="0" marR="0" marT="0" marB="0">
                    <a:solidFill>
                      <a:schemeClr val="accent1">
                        <a:alpha val="15000"/>
                      </a:schemeClr>
                    </a:solidFill>
                  </a:tcPr>
                </a:tc>
              </a:tr>
              <a:tr h="1455512">
                <a:tc>
                  <a:txBody>
                    <a:bodyPr/>
                    <a:lstStyle/>
                    <a:p>
                      <a:pPr marL="65405">
                        <a:lnSpc>
                          <a:spcPct val="100000"/>
                        </a:lnSpc>
                        <a:spcBef>
                          <a:spcPts val="240"/>
                        </a:spcBef>
                        <a:spcAft>
                          <a:spcPts val="0"/>
                        </a:spcAft>
                      </a:pPr>
                      <a:r>
                        <a:rPr kumimoji="0" lang="en-US" sz="1400" b="0" kern="1200" dirty="0" smtClean="0">
                          <a:solidFill>
                            <a:schemeClr val="dk1"/>
                          </a:solidFill>
                          <a:effectLst/>
                          <a:latin typeface="Arial" panose="020B0604020202020204" pitchFamily="34" charset="0"/>
                          <a:ea typeface="+mn-ea"/>
                          <a:cs typeface="Arial" panose="020B0604020202020204" pitchFamily="34" charset="0"/>
                        </a:rPr>
                        <a:t>FONTANA MARIA CHIARA</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65405">
                        <a:lnSpc>
                          <a:spcPct val="100000"/>
                        </a:lnSpc>
                        <a:spcBef>
                          <a:spcPts val="240"/>
                        </a:spcBef>
                        <a:spcAft>
                          <a:spcPts val="0"/>
                        </a:spcAft>
                      </a:pPr>
                      <a:r>
                        <a:rPr kumimoji="0" lang="it-IT" sz="1400" kern="1200" noProof="0" dirty="0" smtClean="0">
                          <a:solidFill>
                            <a:schemeClr val="dk1"/>
                          </a:solidFill>
                          <a:effectLst/>
                          <a:latin typeface="Arial" panose="020B0604020202020204" pitchFamily="34" charset="0"/>
                          <a:ea typeface="+mn-ea"/>
                          <a:cs typeface="Arial" panose="020B0604020202020204" pitchFamily="34" charset="0"/>
                        </a:rPr>
                        <a:t>Referente amministrativo</a:t>
                      </a:r>
                      <a:endParaRPr kumimoji="0" lang="it-IT" sz="140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algn="l"/>
                      <a:endParaRPr lang="it-IT" sz="2400" b="0" i="0" u="none" strike="noStrike" baseline="0" dirty="0" smtClean="0">
                        <a:solidFill>
                          <a:srgbClr val="000000"/>
                        </a:solidFill>
                        <a:latin typeface="Times New Roman"/>
                      </a:endParaRPr>
                    </a:p>
                    <a:p>
                      <a:r>
                        <a:rPr lang="it-IT" sz="2400" b="0" i="0" u="none" strike="noStrike" baseline="0" dirty="0" smtClean="0">
                          <a:solidFill>
                            <a:srgbClr val="000000"/>
                          </a:solidFill>
                          <a:latin typeface="Times New Roman"/>
                        </a:rPr>
                        <a:t> </a:t>
                      </a:r>
                      <a:r>
                        <a:rPr lang="it-IT" sz="1400" b="0" i="0" u="none" strike="noStrike" baseline="0" dirty="0" smtClean="0">
                          <a:solidFill>
                            <a:srgbClr val="000000"/>
                          </a:solidFill>
                          <a:latin typeface="Times New Roman"/>
                        </a:rPr>
                        <a:t>0583 422210 	</a:t>
                      </a:r>
                    </a:p>
                  </a:txBody>
                  <a:tcPr marL="0" marR="0" marT="0" marB="0">
                    <a:solidFill>
                      <a:schemeClr val="accent1">
                        <a:alpha val="15000"/>
                      </a:schemeClr>
                    </a:solidFill>
                  </a:tcPr>
                </a:tc>
                <a:tc>
                  <a:txBody>
                    <a:bodyPr/>
                    <a:lstStyle/>
                    <a:p>
                      <a:pPr marL="65405" marR="335280">
                        <a:lnSpc>
                          <a:spcPct val="100000"/>
                        </a:lnSpc>
                        <a:spcBef>
                          <a:spcPts val="115"/>
                        </a:spcBef>
                        <a:spcAft>
                          <a:spcPts val="0"/>
                        </a:spcAft>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48752</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algn="l"/>
                      <a:r>
                        <a:rPr lang="it-IT" sz="1800" b="0" i="0" u="sng" strike="noStrike" baseline="0" dirty="0" smtClean="0">
                          <a:solidFill>
                            <a:srgbClr val="0070C0"/>
                          </a:solidFill>
                          <a:latin typeface="Times New Roman"/>
                        </a:rPr>
                        <a:t>mariachiarafontana2@istruzione.it </a:t>
                      </a:r>
                      <a:r>
                        <a:rPr kumimoji="0" lang="it-IT" sz="1800" b="0" i="0" u="none" strike="noStrike" kern="1200" baseline="0" dirty="0" smtClean="0">
                          <a:solidFill>
                            <a:schemeClr val="lt1"/>
                          </a:solidFill>
                          <a:latin typeface="+mn-lt"/>
                          <a:ea typeface="+mn-ea"/>
                          <a:cs typeface="+mn-cs"/>
                        </a:rPr>
                        <a:t>	</a:t>
                      </a:r>
                    </a:p>
                    <a:p>
                      <a:pPr marL="65405">
                        <a:lnSpc>
                          <a:spcPct val="100000"/>
                        </a:lnSpc>
                        <a:spcBef>
                          <a:spcPts val="240"/>
                        </a:spcBef>
                        <a:spcAft>
                          <a:spcPts val="0"/>
                        </a:spcAft>
                      </a:pP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r h="1029374">
                <a:tc>
                  <a:txBody>
                    <a:bodyPr/>
                    <a:lstStyle/>
                    <a:p>
                      <a:pPr marL="65405">
                        <a:lnSpc>
                          <a:spcPct val="100000"/>
                        </a:lnSpc>
                        <a:spcBef>
                          <a:spcPts val="255"/>
                        </a:spcBef>
                        <a:spcAft>
                          <a:spcPts val="0"/>
                        </a:spcAft>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ZERONI</a:t>
                      </a:r>
                      <a:r>
                        <a:rPr kumimoji="0" lang="it-IT" sz="1400" b="0" kern="1200" baseline="0" dirty="0" smtClean="0">
                          <a:solidFill>
                            <a:schemeClr val="dk1"/>
                          </a:solidFill>
                          <a:effectLst/>
                          <a:latin typeface="Arial" panose="020B0604020202020204" pitchFamily="34" charset="0"/>
                          <a:ea typeface="+mn-ea"/>
                          <a:cs typeface="Arial" panose="020B0604020202020204" pitchFamily="34" charset="0"/>
                        </a:rPr>
                        <a:t> </a:t>
                      </a:r>
                      <a:r>
                        <a:rPr kumimoji="0" lang="it-IT" sz="1400" b="0" kern="1200" dirty="0" smtClean="0">
                          <a:solidFill>
                            <a:schemeClr val="dk1"/>
                          </a:solidFill>
                          <a:effectLst/>
                          <a:latin typeface="Arial" panose="020B0604020202020204" pitchFamily="34" charset="0"/>
                          <a:ea typeface="+mn-ea"/>
                          <a:cs typeface="Arial" panose="020B0604020202020204" pitchFamily="34" charset="0"/>
                        </a:rPr>
                        <a:t>ANDREA</a:t>
                      </a: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marL="65405">
                        <a:lnSpc>
                          <a:spcPct val="100000"/>
                        </a:lnSpc>
                        <a:spcBef>
                          <a:spcPts val="240"/>
                        </a:spcBef>
                        <a:spcAft>
                          <a:spcPts val="0"/>
                        </a:spcAft>
                      </a:pPr>
                      <a:r>
                        <a:rPr kumimoji="0" lang="it-IT" sz="1400" kern="1200" noProof="0" dirty="0" smtClean="0">
                          <a:solidFill>
                            <a:schemeClr val="dk1"/>
                          </a:solidFill>
                          <a:effectLst/>
                          <a:latin typeface="Arial" panose="020B0604020202020204" pitchFamily="34" charset="0"/>
                          <a:ea typeface="+mn-ea"/>
                          <a:cs typeface="Arial" panose="020B0604020202020204" pitchFamily="34" charset="0"/>
                        </a:rPr>
                        <a:t>Referente informatico</a:t>
                      </a:r>
                      <a:endParaRPr kumimoji="0" lang="it-IT" sz="1400" kern="1200" noProof="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c>
                  <a:txBody>
                    <a:bodyPr/>
                    <a:lstStyle/>
                    <a:p>
                      <a:pPr algn="l"/>
                      <a:endParaRPr lang="it-IT" sz="2400" b="0" i="0" u="none" strike="noStrike" baseline="0" dirty="0" smtClean="0">
                        <a:solidFill>
                          <a:srgbClr val="000000"/>
                        </a:solidFill>
                        <a:latin typeface="Times New Roman"/>
                      </a:endParaRPr>
                    </a:p>
                    <a:p>
                      <a:r>
                        <a:rPr lang="it-IT" sz="2400" b="0" i="0" u="none" strike="noStrike" baseline="0" dirty="0" smtClean="0">
                          <a:solidFill>
                            <a:srgbClr val="000000"/>
                          </a:solidFill>
                          <a:latin typeface="Times New Roman"/>
                        </a:rPr>
                        <a:t> </a:t>
                      </a:r>
                      <a:r>
                        <a:rPr lang="it-IT" sz="1400" b="0" i="0" u="none" strike="noStrike" baseline="0" dirty="0" smtClean="0">
                          <a:solidFill>
                            <a:srgbClr val="000000"/>
                          </a:solidFill>
                          <a:latin typeface="Times New Roman"/>
                        </a:rPr>
                        <a:t>0583 422254 	</a:t>
                      </a:r>
                    </a:p>
                  </a:txBody>
                  <a:tcPr marL="0" marR="0" marT="0" marB="0">
                    <a:solidFill>
                      <a:schemeClr val="accent1">
                        <a:alpha val="15000"/>
                      </a:schemeClr>
                    </a:solidFill>
                  </a:tcPr>
                </a:tc>
                <a:tc>
                  <a:txBody>
                    <a:bodyPr/>
                    <a:lstStyle/>
                    <a:p>
                      <a:pPr marL="65405" marR="335280" indent="0" algn="l" defTabSz="914400" rtl="0" eaLnBrk="1" fontAlgn="auto" latinLnBrk="0" hangingPunct="1">
                        <a:lnSpc>
                          <a:spcPct val="100000"/>
                        </a:lnSpc>
                        <a:spcBef>
                          <a:spcPts val="125"/>
                        </a:spcBef>
                        <a:spcAft>
                          <a:spcPts val="0"/>
                        </a:spcAft>
                        <a:buClrTx/>
                        <a:buSzTx/>
                        <a:buFontTx/>
                        <a:buNone/>
                        <a:tabLst/>
                        <a:defRPr/>
                      </a:pPr>
                      <a:r>
                        <a:rPr kumimoji="0" lang="it-IT" sz="1400" b="0" kern="1200" dirty="0" smtClean="0">
                          <a:solidFill>
                            <a:schemeClr val="dk1"/>
                          </a:solidFill>
                          <a:effectLst/>
                          <a:latin typeface="Arial" panose="020B0604020202020204" pitchFamily="34" charset="0"/>
                          <a:ea typeface="+mn-ea"/>
                          <a:cs typeface="Arial" panose="020B0604020202020204" pitchFamily="34" charset="0"/>
                        </a:rPr>
                        <a:t>48781</a:t>
                      </a:r>
                    </a:p>
                  </a:txBody>
                  <a:tcPr marL="0" marR="0" marT="0" marB="0">
                    <a:solidFill>
                      <a:schemeClr val="accent1">
                        <a:alpha val="15000"/>
                      </a:schemeClr>
                    </a:solidFill>
                  </a:tcPr>
                </a:tc>
                <a:tc>
                  <a:txBody>
                    <a:bodyPr/>
                    <a:lstStyle/>
                    <a:p>
                      <a:r>
                        <a:rPr lang="it-IT" sz="1800" b="0" i="0" u="sng" strike="noStrike" baseline="0" dirty="0" smtClean="0">
                          <a:solidFill>
                            <a:srgbClr val="0070C0"/>
                          </a:solidFill>
                          <a:latin typeface="Times New Roman"/>
                        </a:rPr>
                        <a:t>paolo.brancoli.197@istruzione.it </a:t>
                      </a:r>
                    </a:p>
                    <a:p>
                      <a:pPr marL="65405">
                        <a:lnSpc>
                          <a:spcPct val="100000"/>
                        </a:lnSpc>
                        <a:spcBef>
                          <a:spcPts val="255"/>
                        </a:spcBef>
                        <a:spcAft>
                          <a:spcPts val="0"/>
                        </a:spcAft>
                      </a:pPr>
                      <a:endParaRPr kumimoji="0" lang="it-IT" sz="1400" b="0" kern="1200" dirty="0">
                        <a:solidFill>
                          <a:schemeClr val="dk1"/>
                        </a:solidFill>
                        <a:effectLst/>
                        <a:latin typeface="Arial" panose="020B0604020202020204" pitchFamily="34" charset="0"/>
                        <a:ea typeface="+mn-ea"/>
                        <a:cs typeface="Arial" panose="020B0604020202020204" pitchFamily="34" charset="0"/>
                      </a:endParaRPr>
                    </a:p>
                  </a:txBody>
                  <a:tcPr marL="0" marR="0" marT="0" marB="0">
                    <a:solidFill>
                      <a:schemeClr val="accent1">
                        <a:alpha val="15000"/>
                      </a:schemeClr>
                    </a:solidFill>
                  </a:tcPr>
                </a:tc>
              </a:tr>
            </a:tbl>
          </a:graphicData>
        </a:graphic>
      </p:graphicFrame>
      <p:sp>
        <p:nvSpPr>
          <p:cNvPr id="7" name="Segnaposto piè di pagina 2"/>
          <p:cNvSpPr>
            <a:spLocks noGrp="1"/>
          </p:cNvSpPr>
          <p:nvPr>
            <p:ph type="ftr" sz="quarter" idx="11"/>
          </p:nvPr>
        </p:nvSpPr>
        <p:spPr>
          <a:xfrm>
            <a:off x="3124200" y="6356350"/>
            <a:ext cx="2895600" cy="365125"/>
          </a:xfrm>
        </p:spPr>
        <p:txBody>
          <a:bodyPr/>
          <a:lstStyle/>
          <a:p>
            <a:r>
              <a:rPr lang="it-IT" dirty="0" smtClean="0"/>
              <a:t>Luigi Sebastiani - Dirigente Tecnico MIUR</a:t>
            </a:r>
            <a:endParaRPr lang="it-IT" dirty="0"/>
          </a:p>
        </p:txBody>
      </p:sp>
      <p:sp>
        <p:nvSpPr>
          <p:cNvPr id="8" name="Segnaposto numero diapositiva 3"/>
          <p:cNvSpPr>
            <a:spLocks noGrp="1"/>
          </p:cNvSpPr>
          <p:nvPr>
            <p:ph type="sldNum" sz="quarter" idx="12"/>
          </p:nvPr>
        </p:nvSpPr>
        <p:spPr>
          <a:xfrm>
            <a:off x="6553200" y="6356350"/>
            <a:ext cx="2133600" cy="365125"/>
          </a:xfrm>
        </p:spPr>
        <p:txBody>
          <a:bodyPr/>
          <a:lstStyle/>
          <a:p>
            <a:fld id="{558716C9-2123-4E1E-8FA1-988229C634BA}" type="slidenum">
              <a:rPr lang="it-IT" smtClean="0"/>
              <a:t>9</a:t>
            </a:fld>
            <a:endParaRPr lang="it-IT" dirty="0"/>
          </a:p>
        </p:txBody>
      </p:sp>
    </p:spTree>
    <p:extLst>
      <p:ext uri="{BB962C8B-B14F-4D97-AF65-F5344CB8AC3E}">
        <p14:creationId xmlns:p14="http://schemas.microsoft.com/office/powerpoint/2010/main" val="2048831662"/>
      </p:ext>
    </p:extLst>
  </p:cSld>
  <p:clrMapOvr>
    <a:masterClrMapping/>
  </p:clrMapOvr>
  <p:transition spd="slow">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6QLnjpDmemWvdkPv8CNhLB"/>
</p:tagLst>
</file>

<file path=ppt/tags/tag2.xml><?xml version="1.0" encoding="utf-8"?>
<p:tagLst xmlns:a="http://schemas.openxmlformats.org/drawingml/2006/main" xmlns:r="http://schemas.openxmlformats.org/officeDocument/2006/relationships" xmlns:p="http://schemas.openxmlformats.org/presentationml/2006/main">
  <p:tag name="DVSHAPEID" val="K4nqtrpMJHznzW6iQWuGbY"/>
</p:tagLst>
</file>

<file path=ppt/tags/tag3.xml><?xml version="1.0" encoding="utf-8"?>
<p:tagLst xmlns:a="http://schemas.openxmlformats.org/drawingml/2006/main" xmlns:r="http://schemas.openxmlformats.org/officeDocument/2006/relationships" xmlns:p="http://schemas.openxmlformats.org/presentationml/2006/main">
  <p:tag name="DVSHAPEID" val="9TlgkWg9GbD75tZxSe07Sl"/>
</p:tagLst>
</file>

<file path=ppt/theme/theme1.xml><?xml version="1.0" encoding="utf-8"?>
<a:theme xmlns:a="http://schemas.openxmlformats.org/drawingml/2006/main" name="Rapporto stato progett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0</TotalTime>
  <Words>3263</Words>
  <Application>Microsoft Office PowerPoint</Application>
  <PresentationFormat>Presentazione su schermo (4:3)</PresentationFormat>
  <Paragraphs>345</Paragraphs>
  <Slides>34</Slides>
  <Notes>3</Notes>
  <HiddenSlides>0</HiddenSlides>
  <MMClips>0</MMClips>
  <ScaleCrop>false</ScaleCrop>
  <HeadingPairs>
    <vt:vector size="4" baseType="variant">
      <vt:variant>
        <vt:lpstr>Tema</vt:lpstr>
      </vt:variant>
      <vt:variant>
        <vt:i4>2</vt:i4>
      </vt:variant>
      <vt:variant>
        <vt:lpstr>Titoli diapositive</vt:lpstr>
      </vt:variant>
      <vt:variant>
        <vt:i4>34</vt:i4>
      </vt:variant>
    </vt:vector>
  </HeadingPairs>
  <TitlesOfParts>
    <vt:vector size="36" baseType="lpstr">
      <vt:lpstr>Rapporto stato progetto</vt:lpstr>
      <vt:lpstr>Personalizza struttura</vt:lpstr>
      <vt:lpstr>Indicazioni, chiarimenti e orientamenti sull’Esame di stato del 2° ciclo Conferenza con i Presidenti Massa, Liceo Classico  « Rossi», via Democrazia   - 19 giugno 2018</vt:lpstr>
      <vt:lpstr>ESAMI DI STATO A CONCLUSIONE DEL II CICLO</vt:lpstr>
      <vt:lpstr>IL RUOLO DEL PRESIDENTE</vt:lpstr>
      <vt:lpstr>ESAMI DI STATO, NUOVI ORDINAMENTI E COMPETENZE</vt:lpstr>
      <vt:lpstr>ESAME: NORME DI RIFERIMENTO PER IL II CICLO</vt:lpstr>
      <vt:lpstr>ULTERIORI RIFERIMENTI, INFORMAZIONI</vt:lpstr>
      <vt:lpstr>PIANO DI ASSISTENZA E VIGILANZA ISPETTIVA (Nota 06/06/2017, n. 8734)</vt:lpstr>
      <vt:lpstr>TASK FORCE REGIONALE TOSCANA</vt:lpstr>
      <vt:lpstr>REFERENTI AMBITO TERRITORIALE DI LUCCA</vt:lpstr>
      <vt:lpstr>REFERENTI AMBITO TERRITORIALE DI MASSA</vt:lpstr>
      <vt:lpstr>AMBIENTE PER I PRESIDENTI</vt:lpstr>
      <vt:lpstr>CREAZIONE ACCOUNT su http://toscana-istruzione.it</vt:lpstr>
      <vt:lpstr>COMPILAZIONE FORM E CONFERMA via email</vt:lpstr>
      <vt:lpstr>NOVITÀ/SPECIFICITÀ RECENTI O DI QUESTI ULTIMI 2 ANNI</vt:lpstr>
      <vt:lpstr>SVOLGIMENTO DELLA SECONDA PROVA SCRITTA NEI LICEI SCIENTIFICI (art. 18, c. 8) e della TERZA PROVA SCRITTA in tutti gli ordini di scuola (art. 19, c. 8)</vt:lpstr>
      <vt:lpstr>INCOMPATIBILITÀ COMMISSARI  1 (art. 15, c. 4)</vt:lpstr>
      <vt:lpstr>INCOMPATIBILITÀ COMMISSARI 2</vt:lpstr>
      <vt:lpstr>COMMISSIONE WEB (art. 25, c. 3)</vt:lpstr>
      <vt:lpstr>Dati alunni ESABAC (art. 26, c. 9)</vt:lpstr>
      <vt:lpstr>CALCOLO PUNTEGGI ESABAC (art. 7, DM 95/2013)</vt:lpstr>
      <vt:lpstr>RACCOMANDAZIONI (1)</vt:lpstr>
      <vt:lpstr>RACCOMANDAZIONI (2)</vt:lpstr>
      <vt:lpstr>LA VERBALIZZAZIONE </vt:lpstr>
      <vt:lpstr>DOCUMENTO DEL CONSIGLIO DI CLASSE (Art. 6) </vt:lpstr>
      <vt:lpstr>MODALITÀ DI CONDUZIONE DEL COLLOQUIO (1)  (Art. 21)</vt:lpstr>
      <vt:lpstr>MODALITÀ DI CONDUZIONE DEL COLLOQUIO (2)</vt:lpstr>
      <vt:lpstr>MODALITÀ DI CONDUZIONE DEL COLLOQUIO (3)</vt:lpstr>
      <vt:lpstr>MODALITÀ DI CONDUZIONE DEL COLLOQUIO (4)</vt:lpstr>
      <vt:lpstr>PROVE COMBINATE (solo per i Tecnici e per i Professionali)</vt:lpstr>
      <vt:lpstr>PRIMA PROVA SCRITTA</vt:lpstr>
      <vt:lpstr>SECONDA PROVA SCRITTA</vt:lpstr>
      <vt:lpstr>QUARTA PROVA SCRITTA (LICEI OPZ. INT., ESABAC)</vt:lpstr>
      <vt:lpstr>INIZIO COLLOQUI (Art. 20 c. 5)</vt:lpstr>
      <vt:lpstr>SITUAZIONI PARTICOLARI - FREQUENZA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2012-02-15T16:01:41Z</dcterms:created>
  <dcterms:modified xsi:type="dcterms:W3CDTF">2018-06-19T04:11:25Z</dcterms:modified>
</cp:coreProperties>
</file>